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5" r:id="rId3"/>
  </p:sldIdLst>
  <p:sldSz cx="12192000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3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E33"/>
    <a:srgbClr val="E4E4E4"/>
    <a:srgbClr val="2F2F34"/>
    <a:srgbClr val="63686E"/>
    <a:srgbClr val="525252"/>
    <a:srgbClr val="676767"/>
    <a:srgbClr val="A7AB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08" y="-11844"/>
      </p:cViewPr>
      <p:guideLst>
        <p:guide orient="horz" pos="1133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891626"/>
            <a:ext cx="10363200" cy="12533242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908198"/>
            <a:ext cx="9144000" cy="869160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570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376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916653"/>
            <a:ext cx="2628900" cy="3050811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916653"/>
            <a:ext cx="7734300" cy="3050811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536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541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8974945"/>
            <a:ext cx="10515600" cy="1497488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24091502"/>
            <a:ext cx="10515600" cy="787494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961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583264"/>
            <a:ext cx="5181600" cy="228415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583264"/>
            <a:ext cx="5181600" cy="228415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49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916661"/>
            <a:ext cx="10515600" cy="695828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8824938"/>
            <a:ext cx="5157787" cy="432496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3149904"/>
            <a:ext cx="5157787" cy="1934152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8824938"/>
            <a:ext cx="5183188" cy="432496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3149904"/>
            <a:ext cx="5183188" cy="1934152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184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414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100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99982"/>
            <a:ext cx="3932237" cy="839993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183304"/>
            <a:ext cx="6172200" cy="2558314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0799922"/>
            <a:ext cx="3932237" cy="20008190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140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99982"/>
            <a:ext cx="3932237" cy="839993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183304"/>
            <a:ext cx="6172200" cy="2558314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0799922"/>
            <a:ext cx="3932237" cy="20008190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128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16661"/>
            <a:ext cx="10515600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583264"/>
            <a:ext cx="10515600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3366432"/>
            <a:ext cx="2743200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6FC97-D16A-4F02-AB80-24D2CC34DBA1}" type="datetimeFigureOut">
              <a:rPr lang="es-MX" smtClean="0"/>
              <a:t>16/06/2022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3366432"/>
            <a:ext cx="4114800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3366432"/>
            <a:ext cx="2743200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288E2-F298-445D-9195-C5176A5BC7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272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26" Type="http://schemas.microsoft.com/office/2007/relationships/hdphoto" Target="../media/hdphoto3.wdp"/><Relationship Id="rId21" Type="http://schemas.microsoft.com/office/2007/relationships/hdphoto" Target="../media/hdphoto2.wdp"/><Relationship Id="rId34" Type="http://schemas.microsoft.com/office/2007/relationships/hdphoto" Target="../media/hdphoto7.wdp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microsoft.com/office/2007/relationships/hdphoto" Target="../media/hdphoto9.wdp"/><Relationship Id="rId2" Type="http://schemas.openxmlformats.org/officeDocument/2006/relationships/image" Target="../media/image1.png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24" Type="http://schemas.openxmlformats.org/officeDocument/2006/relationships/image" Target="../media/image21.png"/><Relationship Id="rId32" Type="http://schemas.microsoft.com/office/2007/relationships/hdphoto" Target="../media/hdphoto6.wdp"/><Relationship Id="rId37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23" Type="http://schemas.openxmlformats.org/officeDocument/2006/relationships/image" Target="../media/image20.jpeg"/><Relationship Id="rId28" Type="http://schemas.microsoft.com/office/2007/relationships/hdphoto" Target="../media/hdphoto4.wdp"/><Relationship Id="rId36" Type="http://schemas.microsoft.com/office/2007/relationships/hdphoto" Target="../media/hdphoto8.wdp"/><Relationship Id="rId10" Type="http://schemas.openxmlformats.org/officeDocument/2006/relationships/image" Target="../media/image8.jpeg"/><Relationship Id="rId19" Type="http://schemas.openxmlformats.org/officeDocument/2006/relationships/image" Target="../media/image17.jpeg"/><Relationship Id="rId31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19.png"/><Relationship Id="rId27" Type="http://schemas.openxmlformats.org/officeDocument/2006/relationships/image" Target="../media/image23.png"/><Relationship Id="rId30" Type="http://schemas.microsoft.com/office/2007/relationships/hdphoto" Target="../media/hdphoto5.wdp"/><Relationship Id="rId35" Type="http://schemas.openxmlformats.org/officeDocument/2006/relationships/image" Target="../media/image27.png"/><Relationship Id="rId8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9.png"/><Relationship Id="rId21" Type="http://schemas.openxmlformats.org/officeDocument/2006/relationships/image" Target="../media/image19.png"/><Relationship Id="rId34" Type="http://schemas.openxmlformats.org/officeDocument/2006/relationships/image" Target="../media/image33.png"/><Relationship Id="rId7" Type="http://schemas.openxmlformats.org/officeDocument/2006/relationships/image" Target="../media/image5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5" Type="http://schemas.microsoft.com/office/2007/relationships/hdphoto" Target="../media/hdphoto3.wdp"/><Relationship Id="rId33" Type="http://schemas.microsoft.com/office/2007/relationships/hdphoto" Target="../media/hdphoto7.wdp"/><Relationship Id="rId38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microsoft.com/office/2007/relationships/hdphoto" Target="../media/hdphoto2.wdp"/><Relationship Id="rId29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jpeg"/><Relationship Id="rId24" Type="http://schemas.openxmlformats.org/officeDocument/2006/relationships/image" Target="../media/image22.png"/><Relationship Id="rId32" Type="http://schemas.openxmlformats.org/officeDocument/2006/relationships/image" Target="../media/image32.png"/><Relationship Id="rId37" Type="http://schemas.microsoft.com/office/2007/relationships/hdphoto" Target="../media/hdphoto9.wdp"/><Relationship Id="rId5" Type="http://schemas.openxmlformats.org/officeDocument/2006/relationships/image" Target="../media/image3.png"/><Relationship Id="rId15" Type="http://schemas.openxmlformats.org/officeDocument/2006/relationships/image" Target="../media/image14.jpeg"/><Relationship Id="rId23" Type="http://schemas.openxmlformats.org/officeDocument/2006/relationships/image" Target="../media/image21.png"/><Relationship Id="rId28" Type="http://schemas.openxmlformats.org/officeDocument/2006/relationships/image" Target="../media/image30.png"/><Relationship Id="rId36" Type="http://schemas.openxmlformats.org/officeDocument/2006/relationships/image" Target="../media/image28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31" Type="http://schemas.microsoft.com/office/2007/relationships/hdphoto" Target="../media/hdphoto6.wdp"/><Relationship Id="rId4" Type="http://schemas.openxmlformats.org/officeDocument/2006/relationships/image" Target="../media/image2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0.jpeg"/><Relationship Id="rId27" Type="http://schemas.microsoft.com/office/2007/relationships/hdphoto" Target="../media/hdphoto4.wdp"/><Relationship Id="rId30" Type="http://schemas.openxmlformats.org/officeDocument/2006/relationships/image" Target="../media/image31.png"/><Relationship Id="rId35" Type="http://schemas.microsoft.com/office/2007/relationships/hdphoto" Target="../media/hdphoto8.wdp"/><Relationship Id="rId8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8479C45-9CC2-97BA-8921-FFC1613690FE}"/>
              </a:ext>
            </a:extLst>
          </p:cNvPr>
          <p:cNvSpPr/>
          <p:nvPr/>
        </p:nvSpPr>
        <p:spPr>
          <a:xfrm>
            <a:off x="2960" y="0"/>
            <a:ext cx="12185627" cy="695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A438BC-09E2-EB8D-0AF9-A69E8540B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colorTemperature colorTemp="5900"/>
                    </a14:imgEffect>
                    <a14:imgEffect>
                      <a14:saturation sat="120000"/>
                    </a14:imgEffect>
                    <a14:imgEffect>
                      <a14:brightnessContrast bright="-5000" contrast="-5000"/>
                    </a14:imgEffect>
                  </a14:imgLayer>
                </a14:imgProps>
              </a:ext>
            </a:extLst>
          </a:blip>
          <a:srcRect l="1586" t="12554" r="2359" b="12515"/>
          <a:stretch/>
        </p:blipFill>
        <p:spPr>
          <a:xfrm>
            <a:off x="2960" y="906839"/>
            <a:ext cx="12185628" cy="53794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954BE74-B786-40B7-212B-CB024A6C7A25}"/>
              </a:ext>
            </a:extLst>
          </p:cNvPr>
          <p:cNvSpPr/>
          <p:nvPr/>
        </p:nvSpPr>
        <p:spPr>
          <a:xfrm>
            <a:off x="0" y="0"/>
            <a:ext cx="12192000" cy="926724"/>
          </a:xfrm>
          <a:prstGeom prst="rect">
            <a:avLst/>
          </a:prstGeom>
          <a:solidFill>
            <a:srgbClr val="E4E4E4"/>
          </a:solidFill>
          <a:ln>
            <a:noFill/>
          </a:ln>
          <a:effectLst>
            <a:outerShdw blurRad="889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F58E98D-DC6C-B180-58AC-CE9CAD1F1ED0}"/>
              </a:ext>
            </a:extLst>
          </p:cNvPr>
          <p:cNvSpPr/>
          <p:nvPr/>
        </p:nvSpPr>
        <p:spPr>
          <a:xfrm>
            <a:off x="5289503" y="7142454"/>
            <a:ext cx="1632050" cy="3539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70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NewYork" panose="02000503000000020004" pitchFamily="50" charset="0"/>
              </a:rPr>
              <a:t>ABOUT US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813F3E0-237B-039B-2C0C-3CCA28651F19}"/>
              </a:ext>
            </a:extLst>
          </p:cNvPr>
          <p:cNvSpPr/>
          <p:nvPr/>
        </p:nvSpPr>
        <p:spPr>
          <a:xfrm>
            <a:off x="2917887" y="7628228"/>
            <a:ext cx="6356227" cy="14161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DG Event Planning purpose as a company is to meet the needs of our clients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by advising them in every step of the event planning process, ensuring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all their expectations are met by carefully taking care of every aspect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and bringing their vision to life. We provide our clients with optimal talent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and consistency, creative and unique ideas; giving beauty and harmony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to every detail, our most important goal is that our clients can enjoy the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process of planning as we help them create the most memorable life experiences.</a:t>
            </a:r>
            <a:endParaRPr lang="es-ES" sz="800" spc="200" dirty="0">
              <a:ln w="0"/>
              <a:solidFill>
                <a:srgbClr val="2F2F34"/>
              </a:solidFill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  <a:latin typeface="Montserrat Light" panose="00000400000000000000" pitchFamily="2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B312558-B457-969C-8C04-A77231D295A9}"/>
              </a:ext>
            </a:extLst>
          </p:cNvPr>
          <p:cNvSpPr/>
          <p:nvPr/>
        </p:nvSpPr>
        <p:spPr>
          <a:xfrm>
            <a:off x="0" y="9816890"/>
            <a:ext cx="12192000" cy="35540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CA34AF8-FBDB-80F5-4063-B03116BF0181}"/>
              </a:ext>
            </a:extLst>
          </p:cNvPr>
          <p:cNvSpPr/>
          <p:nvPr/>
        </p:nvSpPr>
        <p:spPr>
          <a:xfrm>
            <a:off x="5373434" y="10110624"/>
            <a:ext cx="1464183" cy="3539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70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NewYork" panose="02000503000000020004" pitchFamily="50" charset="0"/>
              </a:rPr>
              <a:t>GALLERY</a:t>
            </a:r>
          </a:p>
        </p:txBody>
      </p:sp>
      <p:sp>
        <p:nvSpPr>
          <p:cNvPr id="23" name="Medio marco 22">
            <a:extLst>
              <a:ext uri="{FF2B5EF4-FFF2-40B4-BE49-F238E27FC236}">
                <a16:creationId xmlns:a16="http://schemas.microsoft.com/office/drawing/2014/main" id="{A1009AFF-5D98-4CA6-3248-9AFAAF3AEAD6}"/>
              </a:ext>
            </a:extLst>
          </p:cNvPr>
          <p:cNvSpPr/>
          <p:nvPr/>
        </p:nvSpPr>
        <p:spPr>
          <a:xfrm rot="19081159">
            <a:off x="670855" y="11663695"/>
            <a:ext cx="239438" cy="239438"/>
          </a:xfrm>
          <a:prstGeom prst="halfFrame">
            <a:avLst>
              <a:gd name="adj1" fmla="val 0"/>
              <a:gd name="adj2" fmla="val 0"/>
            </a:avLst>
          </a:prstGeom>
          <a:noFill/>
          <a:ln w="6350">
            <a:solidFill>
              <a:srgbClr val="FFFFFF"/>
            </a:solidFill>
          </a:ln>
          <a:effectLst>
            <a:outerShdw blurRad="25400" dist="127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2F2F34"/>
                </a:solidFill>
              </a:ln>
              <a:solidFill>
                <a:srgbClr val="2F2F34"/>
              </a:solidFill>
            </a:endParaRPr>
          </a:p>
        </p:txBody>
      </p:sp>
      <p:sp>
        <p:nvSpPr>
          <p:cNvPr id="27" name="Medio marco 26">
            <a:extLst>
              <a:ext uri="{FF2B5EF4-FFF2-40B4-BE49-F238E27FC236}">
                <a16:creationId xmlns:a16="http://schemas.microsoft.com/office/drawing/2014/main" id="{C9A60127-1B57-277E-0395-371871D6225B}"/>
              </a:ext>
            </a:extLst>
          </p:cNvPr>
          <p:cNvSpPr/>
          <p:nvPr/>
        </p:nvSpPr>
        <p:spPr>
          <a:xfrm rot="8237577">
            <a:off x="11319805" y="11673220"/>
            <a:ext cx="239438" cy="239438"/>
          </a:xfrm>
          <a:prstGeom prst="halfFrame">
            <a:avLst>
              <a:gd name="adj1" fmla="val 0"/>
              <a:gd name="adj2" fmla="val 0"/>
            </a:avLst>
          </a:prstGeom>
          <a:noFill/>
          <a:ln w="6350">
            <a:solidFill>
              <a:srgbClr val="FFFFFF"/>
            </a:solidFill>
          </a:ln>
          <a:effectLst>
            <a:outerShdw blurRad="25400" dist="127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2F2F34"/>
                </a:solidFill>
              </a:ln>
              <a:solidFill>
                <a:srgbClr val="2F2F34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689BED9-D8AE-50A3-1380-AE14E782903F}"/>
              </a:ext>
            </a:extLst>
          </p:cNvPr>
          <p:cNvSpPr/>
          <p:nvPr/>
        </p:nvSpPr>
        <p:spPr>
          <a:xfrm>
            <a:off x="5331526" y="14109582"/>
            <a:ext cx="1533240" cy="3539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70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NewYork" panose="02000503000000020004" pitchFamily="50" charset="0"/>
              </a:rPr>
              <a:t>SERVICES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48ADF59-3C46-9E84-EF8A-379647BD735C}"/>
              </a:ext>
            </a:extLst>
          </p:cNvPr>
          <p:cNvSpPr/>
          <p:nvPr/>
        </p:nvSpPr>
        <p:spPr>
          <a:xfrm rot="10800000">
            <a:off x="-3413" y="23114609"/>
            <a:ext cx="12192000" cy="661055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2843C7D3-146A-9110-3B6A-8BD753A8FBAC}"/>
              </a:ext>
            </a:extLst>
          </p:cNvPr>
          <p:cNvSpPr/>
          <p:nvPr/>
        </p:nvSpPr>
        <p:spPr>
          <a:xfrm>
            <a:off x="5557585" y="31157449"/>
            <a:ext cx="108715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NewYork" panose="02000503000000020004" pitchFamily="50" charset="0"/>
              </a:rPr>
              <a:t>PRESS</a:t>
            </a: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431199D5-398F-EFB4-0287-E657723CBC1D}"/>
              </a:ext>
            </a:extLst>
          </p:cNvPr>
          <p:cNvSpPr/>
          <p:nvPr/>
        </p:nvSpPr>
        <p:spPr>
          <a:xfrm>
            <a:off x="8864471" y="631559"/>
            <a:ext cx="761748" cy="207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PRESS</a:t>
            </a: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595C0F78-C6EC-800B-716D-54A8CBD7AB29}"/>
              </a:ext>
            </a:extLst>
          </p:cNvPr>
          <p:cNvSpPr/>
          <p:nvPr/>
        </p:nvSpPr>
        <p:spPr>
          <a:xfrm>
            <a:off x="10085854" y="630133"/>
            <a:ext cx="1016625" cy="207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CONTACT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61EE4A6B-17BE-E685-4F46-D1CFB214154A}"/>
              </a:ext>
            </a:extLst>
          </p:cNvPr>
          <p:cNvSpPr/>
          <p:nvPr/>
        </p:nvSpPr>
        <p:spPr>
          <a:xfrm>
            <a:off x="11256427" y="132405"/>
            <a:ext cx="369012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EN</a:t>
            </a:r>
          </a:p>
        </p:txBody>
      </p:sp>
      <p:sp>
        <p:nvSpPr>
          <p:cNvPr id="103" name="Medio marco 102">
            <a:extLst>
              <a:ext uri="{FF2B5EF4-FFF2-40B4-BE49-F238E27FC236}">
                <a16:creationId xmlns:a16="http://schemas.microsoft.com/office/drawing/2014/main" id="{4EE4C7C7-6F0E-2F59-76DB-78A29D5FE327}"/>
              </a:ext>
            </a:extLst>
          </p:cNvPr>
          <p:cNvSpPr/>
          <p:nvPr/>
        </p:nvSpPr>
        <p:spPr>
          <a:xfrm rot="13506085">
            <a:off x="11559279" y="185890"/>
            <a:ext cx="54526" cy="54526"/>
          </a:xfrm>
          <a:prstGeom prst="halfFrame">
            <a:avLst>
              <a:gd name="adj1" fmla="val 0"/>
              <a:gd name="adj2" fmla="val 0"/>
            </a:avLst>
          </a:prstGeom>
          <a:noFill/>
          <a:ln w="3175">
            <a:solidFill>
              <a:srgbClr val="63686E"/>
            </a:solidFill>
          </a:ln>
          <a:effectLst>
            <a:outerShdw blurRad="25400" dist="127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2F2F34"/>
                </a:solidFill>
              </a:ln>
              <a:solidFill>
                <a:srgbClr val="2F2F34"/>
              </a:solidFill>
            </a:endParaRPr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0B47409D-F628-05F6-3462-CF78CC13511E}"/>
              </a:ext>
            </a:extLst>
          </p:cNvPr>
          <p:cNvSpPr/>
          <p:nvPr/>
        </p:nvSpPr>
        <p:spPr>
          <a:xfrm>
            <a:off x="2147124" y="627291"/>
            <a:ext cx="904415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EVENTS</a:t>
            </a:r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7A12EF82-0154-BFB1-A525-0277E7ACFB57}"/>
              </a:ext>
            </a:extLst>
          </p:cNvPr>
          <p:cNvSpPr/>
          <p:nvPr/>
        </p:nvSpPr>
        <p:spPr>
          <a:xfrm>
            <a:off x="3495516" y="629643"/>
            <a:ext cx="1019830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GALLERY</a:t>
            </a:r>
          </a:p>
        </p:txBody>
      </p:sp>
      <p:sp>
        <p:nvSpPr>
          <p:cNvPr id="123" name="Medio marco 122">
            <a:extLst>
              <a:ext uri="{FF2B5EF4-FFF2-40B4-BE49-F238E27FC236}">
                <a16:creationId xmlns:a16="http://schemas.microsoft.com/office/drawing/2014/main" id="{32E6CFF2-99D1-BAF0-FAEC-4980C50031E3}"/>
              </a:ext>
            </a:extLst>
          </p:cNvPr>
          <p:cNvSpPr/>
          <p:nvPr/>
        </p:nvSpPr>
        <p:spPr>
          <a:xfrm rot="13506085">
            <a:off x="2102378" y="689323"/>
            <a:ext cx="54526" cy="54526"/>
          </a:xfrm>
          <a:prstGeom prst="halfFrame">
            <a:avLst>
              <a:gd name="adj1" fmla="val 0"/>
              <a:gd name="adj2" fmla="val 0"/>
            </a:avLst>
          </a:prstGeom>
          <a:noFill/>
          <a:ln w="3175">
            <a:solidFill>
              <a:srgbClr val="63686E"/>
            </a:solidFill>
          </a:ln>
          <a:effectLst>
            <a:outerShdw blurRad="25400" dist="127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2F2F34"/>
                </a:solidFill>
              </a:ln>
              <a:solidFill>
                <a:srgbClr val="2F2F34"/>
              </a:solidFill>
            </a:endParaRPr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808EED61-9A54-2E0C-9D56-13DF17342D3C}"/>
              </a:ext>
            </a:extLst>
          </p:cNvPr>
          <p:cNvSpPr/>
          <p:nvPr/>
        </p:nvSpPr>
        <p:spPr>
          <a:xfrm>
            <a:off x="439513" y="629866"/>
            <a:ext cx="1106393" cy="207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ABOUT US</a:t>
            </a:r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CC1FE7A8-CE54-415E-C015-DF57A4A9779D}"/>
              </a:ext>
            </a:extLst>
          </p:cNvPr>
          <p:cNvSpPr/>
          <p:nvPr/>
        </p:nvSpPr>
        <p:spPr>
          <a:xfrm>
            <a:off x="7307422" y="629207"/>
            <a:ext cx="1080745" cy="207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SERVICES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66F5E7A7-4959-05D8-A314-FA582226ACC9}"/>
              </a:ext>
            </a:extLst>
          </p:cNvPr>
          <p:cNvSpPr/>
          <p:nvPr/>
        </p:nvSpPr>
        <p:spPr>
          <a:xfrm>
            <a:off x="11322846" y="371214"/>
            <a:ext cx="330993" cy="143366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63686E">
                <a:alpha val="8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8C381743-4A82-2C94-8E29-A7FDF235C0CC}"/>
              </a:ext>
            </a:extLst>
          </p:cNvPr>
          <p:cNvSpPr/>
          <p:nvPr/>
        </p:nvSpPr>
        <p:spPr>
          <a:xfrm>
            <a:off x="11357091" y="390779"/>
            <a:ext cx="106080" cy="106080"/>
          </a:xfrm>
          <a:prstGeom prst="ellipse">
            <a:avLst/>
          </a:prstGeom>
          <a:solidFill>
            <a:srgbClr val="63686E"/>
          </a:solidFill>
          <a:ln w="9525">
            <a:solidFill>
              <a:srgbClr val="E4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C4BC5783-F774-F7C1-6D7E-7BA4805A657F}"/>
              </a:ext>
            </a:extLst>
          </p:cNvPr>
          <p:cNvSpPr/>
          <p:nvPr/>
        </p:nvSpPr>
        <p:spPr>
          <a:xfrm>
            <a:off x="1763042" y="14979893"/>
            <a:ext cx="1749962" cy="174996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8" name="Rectángulo 137">
            <a:extLst>
              <a:ext uri="{FF2B5EF4-FFF2-40B4-BE49-F238E27FC236}">
                <a16:creationId xmlns:a16="http://schemas.microsoft.com/office/drawing/2014/main" id="{8EAECEDA-E7B4-D71A-CB9B-84BA663F782A}"/>
              </a:ext>
            </a:extLst>
          </p:cNvPr>
          <p:cNvSpPr/>
          <p:nvPr/>
        </p:nvSpPr>
        <p:spPr>
          <a:xfrm>
            <a:off x="4073351" y="14979893"/>
            <a:ext cx="1749962" cy="174996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8CCFA886-D92E-8B53-2A8F-6624F2AAE397}"/>
              </a:ext>
            </a:extLst>
          </p:cNvPr>
          <p:cNvSpPr/>
          <p:nvPr/>
        </p:nvSpPr>
        <p:spPr>
          <a:xfrm>
            <a:off x="6376716" y="14979893"/>
            <a:ext cx="1749962" cy="174996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262AFB3B-DDD7-5023-4C49-29E67CF0F0F7}"/>
              </a:ext>
            </a:extLst>
          </p:cNvPr>
          <p:cNvSpPr/>
          <p:nvPr/>
        </p:nvSpPr>
        <p:spPr>
          <a:xfrm>
            <a:off x="4762080" y="20359542"/>
            <a:ext cx="2686889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20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NewYork" panose="02000503000000020004" pitchFamily="50" charset="0"/>
              </a:rPr>
              <a:t>LIFE IS WORTH</a:t>
            </a:r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84A9399C-1F28-B626-C359-2FBD9294259E}"/>
              </a:ext>
            </a:extLst>
          </p:cNvPr>
          <p:cNvSpPr/>
          <p:nvPr/>
        </p:nvSpPr>
        <p:spPr>
          <a:xfrm>
            <a:off x="4790190" y="20872077"/>
            <a:ext cx="2611613" cy="2999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200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CELEBRATING</a:t>
            </a:r>
            <a:endParaRPr lang="es-ES" sz="2000" spc="400" dirty="0">
              <a:ln w="0"/>
              <a:solidFill>
                <a:srgbClr val="2F2F34"/>
              </a:solidFill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  <a:latin typeface="Montserrat Light" panose="00000400000000000000" pitchFamily="2" charset="0"/>
            </a:endParaRPr>
          </a:p>
        </p:txBody>
      </p: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AB0C72F1-D9F5-C9EE-14DC-A431E52FFCD2}"/>
              </a:ext>
            </a:extLst>
          </p:cNvPr>
          <p:cNvCxnSpPr/>
          <p:nvPr/>
        </p:nvCxnSpPr>
        <p:spPr>
          <a:xfrm>
            <a:off x="5119930" y="21292458"/>
            <a:ext cx="1927263" cy="0"/>
          </a:xfrm>
          <a:prstGeom prst="line">
            <a:avLst/>
          </a:prstGeom>
          <a:ln>
            <a:solidFill>
              <a:srgbClr val="A7AB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Picture 30" descr="Logo ELLE: la historia y el significado del logotipo, la marca y el  símbolo. | png, vector">
            <a:extLst>
              <a:ext uri="{FF2B5EF4-FFF2-40B4-BE49-F238E27FC236}">
                <a16:creationId xmlns:a16="http://schemas.microsoft.com/office/drawing/2014/main" id="{BADACF38-65AC-CEE5-AA95-AEAEC2ED6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736" y="32608303"/>
            <a:ext cx="1285949" cy="72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GQ - Slight Logo Retouch 7/12/2021 | Domestika">
            <a:extLst>
              <a:ext uri="{FF2B5EF4-FFF2-40B4-BE49-F238E27FC236}">
                <a16:creationId xmlns:a16="http://schemas.microsoft.com/office/drawing/2014/main" id="{337390A8-2C53-2967-1CF7-D0D2D0DED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85" y="32742972"/>
            <a:ext cx="800771" cy="42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logo quien | The Greatest Match / Galería de Fotos Prensa">
            <a:extLst>
              <a:ext uri="{FF2B5EF4-FFF2-40B4-BE49-F238E27FC236}">
                <a16:creationId xmlns:a16="http://schemas.microsoft.com/office/drawing/2014/main" id="{99C3A67B-B22C-5B3D-256F-2135850D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42" y="31318821"/>
            <a:ext cx="2040183" cy="1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38" descr="HOLA! México: notas de famosos, moda y belleza - hola.com">
            <a:extLst>
              <a:ext uri="{FF2B5EF4-FFF2-40B4-BE49-F238E27FC236}">
                <a16:creationId xmlns:a16="http://schemas.microsoft.com/office/drawing/2014/main" id="{C14FB918-13E9-6D05-A3D7-7113B1AAA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595" y="31914579"/>
            <a:ext cx="1138965" cy="35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32" descr="Reforma png 1 » PNG Image">
            <a:extLst>
              <a:ext uri="{FF2B5EF4-FFF2-40B4-BE49-F238E27FC236}">
                <a16:creationId xmlns:a16="http://schemas.microsoft.com/office/drawing/2014/main" id="{AFA15EFD-0414-8B1D-A377-508C97865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22" y="32486020"/>
            <a:ext cx="2009451" cy="100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n 62" descr="Texto&#10;&#10;Descripción generada automáticamente">
            <a:extLst>
              <a:ext uri="{FF2B5EF4-FFF2-40B4-BE49-F238E27FC236}">
                <a16:creationId xmlns:a16="http://schemas.microsoft.com/office/drawing/2014/main" id="{B560B3A3-B52B-4A14-8C9F-6EEF8B474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88" y="172249"/>
            <a:ext cx="1929826" cy="60904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2000"/>
              </a:prstClr>
            </a:outerShdw>
          </a:effectLst>
        </p:spPr>
      </p:pic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C1FB1626-7671-C5DC-841E-6EFEAF4DA7AA}"/>
              </a:ext>
            </a:extLst>
          </p:cNvPr>
          <p:cNvCxnSpPr/>
          <p:nvPr/>
        </p:nvCxnSpPr>
        <p:spPr>
          <a:xfrm>
            <a:off x="0" y="6281898"/>
            <a:ext cx="12192000" cy="0"/>
          </a:xfrm>
          <a:prstGeom prst="line">
            <a:avLst/>
          </a:prstGeom>
          <a:ln w="25400">
            <a:solidFill>
              <a:srgbClr val="E4E4E4"/>
            </a:solidFill>
          </a:ln>
          <a:effectLst>
            <a:outerShdw blurRad="76200" dist="25400" dir="16200000" rotWithShape="0">
              <a:prstClr val="black">
                <a:alpha val="1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edio marco 61">
            <a:extLst>
              <a:ext uri="{FF2B5EF4-FFF2-40B4-BE49-F238E27FC236}">
                <a16:creationId xmlns:a16="http://schemas.microsoft.com/office/drawing/2014/main" id="{7C3C5B2C-ECC6-787D-DEB0-3098EF79DDDA}"/>
              </a:ext>
            </a:extLst>
          </p:cNvPr>
          <p:cNvSpPr/>
          <p:nvPr/>
        </p:nvSpPr>
        <p:spPr>
          <a:xfrm rot="13506085">
            <a:off x="5976280" y="6445055"/>
            <a:ext cx="239438" cy="239438"/>
          </a:xfrm>
          <a:prstGeom prst="halfFrame">
            <a:avLst>
              <a:gd name="adj1" fmla="val 0"/>
              <a:gd name="adj2" fmla="val 0"/>
            </a:avLst>
          </a:prstGeom>
          <a:noFill/>
          <a:ln w="3175">
            <a:solidFill>
              <a:srgbClr val="A7ABAE">
                <a:alpha val="94902"/>
              </a:srgbClr>
            </a:solidFill>
          </a:ln>
          <a:effectLst>
            <a:outerShdw blurRad="25400" dist="127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2F2F34"/>
                </a:solidFill>
              </a:ln>
              <a:solidFill>
                <a:srgbClr val="2F2F34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6A0450F6-1473-EB72-6579-7C56F8CE61DE}"/>
              </a:ext>
            </a:extLst>
          </p:cNvPr>
          <p:cNvSpPr/>
          <p:nvPr/>
        </p:nvSpPr>
        <p:spPr>
          <a:xfrm>
            <a:off x="5506197" y="6310778"/>
            <a:ext cx="1208985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PAUSE | AUDIO</a:t>
            </a:r>
          </a:p>
        </p:txBody>
      </p:sp>
      <p:pic>
        <p:nvPicPr>
          <p:cNvPr id="66" name="277.jpg" descr="277.jpg">
            <a:extLst>
              <a:ext uri="{FF2B5EF4-FFF2-40B4-BE49-F238E27FC236}">
                <a16:creationId xmlns:a16="http://schemas.microsoft.com/office/drawing/2014/main" id="{DE3753D4-30D2-8D1D-B4EE-C4DE8B5FE1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1831" y="10777542"/>
            <a:ext cx="3039916" cy="2026295"/>
          </a:xfrm>
          <a:prstGeom prst="rect">
            <a:avLst/>
          </a:prstGeom>
          <a:ln w="3175">
            <a:solidFill>
              <a:schemeClr val="bg1">
                <a:alpha val="78039"/>
              </a:schemeClr>
            </a:solidFill>
            <a:miter lim="400000"/>
          </a:ln>
          <a:effectLst>
            <a:outerShdw blurRad="139700" algn="ctr" rotWithShape="0">
              <a:prstClr val="black">
                <a:alpha val="23000"/>
              </a:prstClr>
            </a:outerShdw>
          </a:effectLst>
        </p:spPr>
      </p:pic>
      <p:pic>
        <p:nvPicPr>
          <p:cNvPr id="70" name="IMG_5108.jpg" descr="IMG_5108.jpg">
            <a:extLst>
              <a:ext uri="{FF2B5EF4-FFF2-40B4-BE49-F238E27FC236}">
                <a16:creationId xmlns:a16="http://schemas.microsoft.com/office/drawing/2014/main" id="{40BEE358-0F64-0442-C238-00A6201CCD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9757" y="10908411"/>
            <a:ext cx="2672988" cy="1779911"/>
          </a:xfrm>
          <a:prstGeom prst="rect">
            <a:avLst/>
          </a:prstGeom>
          <a:ln w="3175">
            <a:solidFill>
              <a:srgbClr val="FFFFFF">
                <a:alpha val="78039"/>
              </a:srgbClr>
            </a:solidFill>
            <a:miter lim="400000"/>
          </a:ln>
          <a:effectLst>
            <a:outerShdw blurRad="139700" algn="ctr" rotWithShape="0">
              <a:prstClr val="black">
                <a:alpha val="34000"/>
              </a:prstClr>
            </a:outerShdw>
          </a:effectLst>
        </p:spPr>
      </p:pic>
      <p:pic>
        <p:nvPicPr>
          <p:cNvPr id="74" name="5c3e570ad98f7410c662ba96.jpeg" descr="5c3e570ad98f7410c662ba96.jpeg">
            <a:extLst>
              <a:ext uri="{FF2B5EF4-FFF2-40B4-BE49-F238E27FC236}">
                <a16:creationId xmlns:a16="http://schemas.microsoft.com/office/drawing/2014/main" id="{224F40CB-954E-B5E7-C852-2EE218C9110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1630"/>
          <a:stretch>
            <a:fillRect/>
          </a:stretch>
        </p:blipFill>
        <p:spPr>
          <a:xfrm>
            <a:off x="8096410" y="10908410"/>
            <a:ext cx="2681907" cy="1777485"/>
          </a:xfrm>
          <a:prstGeom prst="rect">
            <a:avLst/>
          </a:prstGeom>
          <a:ln w="3175">
            <a:solidFill>
              <a:srgbClr val="FFFFFF">
                <a:alpha val="78039"/>
              </a:srgbClr>
            </a:solidFill>
            <a:miter lim="400000"/>
          </a:ln>
          <a:effectLst>
            <a:outerShdw blurRad="139700" algn="ctr" rotWithShape="0">
              <a:prstClr val="black">
                <a:alpha val="23000"/>
              </a:prstClr>
            </a:outerShdw>
          </a:effectLst>
        </p:spPr>
      </p:pic>
      <p:grpSp>
        <p:nvGrpSpPr>
          <p:cNvPr id="78" name="Grupo 77">
            <a:extLst>
              <a:ext uri="{FF2B5EF4-FFF2-40B4-BE49-F238E27FC236}">
                <a16:creationId xmlns:a16="http://schemas.microsoft.com/office/drawing/2014/main" id="{ACB2C558-3834-D0ED-822F-97A534FBA7D5}"/>
              </a:ext>
            </a:extLst>
          </p:cNvPr>
          <p:cNvGrpSpPr/>
          <p:nvPr/>
        </p:nvGrpSpPr>
        <p:grpSpPr>
          <a:xfrm>
            <a:off x="2923181" y="17324286"/>
            <a:ext cx="6363636" cy="1749962"/>
            <a:chOff x="1732774" y="15312534"/>
            <a:chExt cx="8728834" cy="2400377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EE64522A-DE76-3BB8-ED00-5F25F16DCCF8}"/>
                </a:ext>
              </a:extLst>
            </p:cNvPr>
            <p:cNvSpPr/>
            <p:nvPr/>
          </p:nvSpPr>
          <p:spPr>
            <a:xfrm>
              <a:off x="1732774" y="15312534"/>
              <a:ext cx="2400377" cy="2400377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4CBA314D-6631-B66F-217E-C5F0BA37CD71}"/>
                </a:ext>
              </a:extLst>
            </p:cNvPr>
            <p:cNvSpPr/>
            <p:nvPr/>
          </p:nvSpPr>
          <p:spPr>
            <a:xfrm>
              <a:off x="4901765" y="15312534"/>
              <a:ext cx="2400377" cy="2400377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BB11E9F1-F677-0403-5771-F2DBEE427C3F}"/>
                </a:ext>
              </a:extLst>
            </p:cNvPr>
            <p:cNvSpPr/>
            <p:nvPr/>
          </p:nvSpPr>
          <p:spPr>
            <a:xfrm>
              <a:off x="8061231" y="15312534"/>
              <a:ext cx="2400377" cy="2400377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86" name="Rectángulo 85">
            <a:extLst>
              <a:ext uri="{FF2B5EF4-FFF2-40B4-BE49-F238E27FC236}">
                <a16:creationId xmlns:a16="http://schemas.microsoft.com/office/drawing/2014/main" id="{834C2180-B1CD-F47E-EF43-25125B86005B}"/>
              </a:ext>
            </a:extLst>
          </p:cNvPr>
          <p:cNvSpPr/>
          <p:nvPr/>
        </p:nvSpPr>
        <p:spPr>
          <a:xfrm>
            <a:off x="8677496" y="14979382"/>
            <a:ext cx="1749962" cy="174996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6" name="5b79431c-91ab-458a-9f9d-c8725a87ab07.jpg" descr="5b79431c-91ab-458a-9f9d-c8725a87ab07.jpg">
            <a:extLst>
              <a:ext uri="{FF2B5EF4-FFF2-40B4-BE49-F238E27FC236}">
                <a16:creationId xmlns:a16="http://schemas.microsoft.com/office/drawing/2014/main" id="{15C5369E-1624-84B0-8C35-712C0A35CB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041" r="17041"/>
          <a:stretch/>
        </p:blipFill>
        <p:spPr>
          <a:xfrm>
            <a:off x="1825626" y="15042623"/>
            <a:ext cx="1625374" cy="1625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386.jpg" descr="386.jpg">
            <a:extLst>
              <a:ext uri="{FF2B5EF4-FFF2-40B4-BE49-F238E27FC236}">
                <a16:creationId xmlns:a16="http://schemas.microsoft.com/office/drawing/2014/main" id="{FE4952C3-6DC6-154F-D59F-32E6829E0C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667" r="16667"/>
          <a:stretch/>
        </p:blipFill>
        <p:spPr>
          <a:xfrm>
            <a:off x="4138773" y="15040080"/>
            <a:ext cx="1625375" cy="16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ddbbc389-6bc0-4f1a-85da-c3374331144c.jpg" descr="ddbbc389-6bc0-4f1a-85da-c3374331144c.jpg">
            <a:extLst>
              <a:ext uri="{FF2B5EF4-FFF2-40B4-BE49-F238E27FC236}">
                <a16:creationId xmlns:a16="http://schemas.microsoft.com/office/drawing/2014/main" id="{93284068-1581-861D-72B3-742991B82FF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7627" r="17627"/>
          <a:stretch/>
        </p:blipFill>
        <p:spPr>
          <a:xfrm>
            <a:off x="6441495" y="15042901"/>
            <a:ext cx="1619940" cy="1619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ftmyers-sanibelsp04-740x668.jpg" descr="ftmyers-sanibelsp04-740x668.jpg">
            <a:extLst>
              <a:ext uri="{FF2B5EF4-FFF2-40B4-BE49-F238E27FC236}">
                <a16:creationId xmlns:a16="http://schemas.microsoft.com/office/drawing/2014/main" id="{29D04C65-259D-A60B-73E7-FCA26D590E7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682" t="21923" r="16682" b="4258"/>
          <a:stretch/>
        </p:blipFill>
        <p:spPr>
          <a:xfrm>
            <a:off x="8735876" y="15040858"/>
            <a:ext cx="1625374" cy="1625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479.jpg" descr="479.jpg">
            <a:extLst>
              <a:ext uri="{FF2B5EF4-FFF2-40B4-BE49-F238E27FC236}">
                <a16:creationId xmlns:a16="http://schemas.microsoft.com/office/drawing/2014/main" id="{04E51EEA-ED35-8C5E-194E-A588F81A0C3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662" r="16662"/>
          <a:stretch/>
        </p:blipFill>
        <p:spPr>
          <a:xfrm>
            <a:off x="2983007" y="17387871"/>
            <a:ext cx="1622488" cy="1622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Captura de Pantalla 2022-05-23 a la(s) 17.39.49.png" descr="Captura de Pantalla 2022-05-23 a la(s) 17.39.49.png">
            <a:extLst>
              <a:ext uri="{FF2B5EF4-FFF2-40B4-BE49-F238E27FC236}">
                <a16:creationId xmlns:a16="http://schemas.microsoft.com/office/drawing/2014/main" id="{4E08084D-A8B7-FD01-186A-2BCDA54946C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6667" r="16667"/>
          <a:stretch/>
        </p:blipFill>
        <p:spPr>
          <a:xfrm>
            <a:off x="5297166" y="17384983"/>
            <a:ext cx="1625375" cy="16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-n4wf3qf-X2.jpg" descr="i-n4wf3qf-X2.jpg">
            <a:extLst>
              <a:ext uri="{FF2B5EF4-FFF2-40B4-BE49-F238E27FC236}">
                <a16:creationId xmlns:a16="http://schemas.microsoft.com/office/drawing/2014/main" id="{A839ED15-B629-9DC1-77A5-BD194125EEF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1052" t="-27" r="2256" b="27"/>
          <a:stretch/>
        </p:blipFill>
        <p:spPr>
          <a:xfrm>
            <a:off x="7605055" y="17384983"/>
            <a:ext cx="1616519" cy="162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OK! Magazine Logo Vector (.EPS) Free Download">
            <a:extLst>
              <a:ext uri="{FF2B5EF4-FFF2-40B4-BE49-F238E27FC236}">
                <a16:creationId xmlns:a16="http://schemas.microsoft.com/office/drawing/2014/main" id="{EE9455D6-3928-ED31-1238-B9ED1365C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31914"/>
          <a:stretch/>
        </p:blipFill>
        <p:spPr bwMode="auto">
          <a:xfrm>
            <a:off x="6554913" y="31945410"/>
            <a:ext cx="813602" cy="3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C8DA62-2524-B6D2-4E97-F9AC96B5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705" y="31989318"/>
            <a:ext cx="1216292" cy="32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ángulo 114">
            <a:extLst>
              <a:ext uri="{FF2B5EF4-FFF2-40B4-BE49-F238E27FC236}">
                <a16:creationId xmlns:a16="http://schemas.microsoft.com/office/drawing/2014/main" id="{793FA44F-AED2-E01D-3DDE-5EBC1B147AAA}"/>
              </a:ext>
            </a:extLst>
          </p:cNvPr>
          <p:cNvSpPr/>
          <p:nvPr/>
        </p:nvSpPr>
        <p:spPr>
          <a:xfrm>
            <a:off x="2387272" y="31630410"/>
            <a:ext cx="8063614" cy="1852995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25" name="Maria_Jose_Enrique-0703-X2.jpg" descr="Maria_Jose_Enrique-0703-X2.jpg">
            <a:extLst>
              <a:ext uri="{FF2B5EF4-FFF2-40B4-BE49-F238E27FC236}">
                <a16:creationId xmlns:a16="http://schemas.microsoft.com/office/drawing/2014/main" id="{B615A396-AB65-3711-C176-5813B635080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7769" r="35764"/>
          <a:stretch/>
        </p:blipFill>
        <p:spPr>
          <a:xfrm>
            <a:off x="4829595" y="23734623"/>
            <a:ext cx="3447560" cy="6305221"/>
          </a:xfrm>
          <a:prstGeom prst="rect">
            <a:avLst/>
          </a:prstGeom>
          <a:ln w="6350">
            <a:solidFill>
              <a:srgbClr val="FFFFFF"/>
            </a:solidFill>
            <a:miter lim="400000"/>
          </a:ln>
          <a:effectLst>
            <a:outerShdw blurRad="1397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6" name="IMG_2654.JPG" descr="IMG_2654.JPG">
            <a:extLst>
              <a:ext uri="{FF2B5EF4-FFF2-40B4-BE49-F238E27FC236}">
                <a16:creationId xmlns:a16="http://schemas.microsoft.com/office/drawing/2014/main" id="{00A474B2-7100-E22D-33AA-BD00CB2C196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7779" r="31448"/>
          <a:stretch/>
        </p:blipFill>
        <p:spPr>
          <a:xfrm>
            <a:off x="405887" y="22756269"/>
            <a:ext cx="3996761" cy="6534859"/>
          </a:xfrm>
          <a:prstGeom prst="rect">
            <a:avLst/>
          </a:prstGeom>
          <a:ln w="6350">
            <a:solidFill>
              <a:srgbClr val="FFFFFF"/>
            </a:solidFill>
            <a:miter lim="400000"/>
          </a:ln>
          <a:effectLst>
            <a:outerShdw blurRad="1397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7" name="ftmyers-sanibelsp04-740x668.jpg" descr="ftmyers-sanibelsp04-740x668.jpg">
            <a:extLst>
              <a:ext uri="{FF2B5EF4-FFF2-40B4-BE49-F238E27FC236}">
                <a16:creationId xmlns:a16="http://schemas.microsoft.com/office/drawing/2014/main" id="{FAE05B83-89D9-9C54-812D-B263A3160CD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11000"/>
                    </a14:imgEffect>
                    <a14:imgEffect>
                      <a14:colorTemperature colorTemp="5900"/>
                    </a14:imgEffect>
                    <a14:imgEffect>
                      <a14:saturation sat="110000"/>
                    </a14:imgEffect>
                    <a14:imgEffect>
                      <a14:brightnessContrast bright="-2000" contrast="-5000"/>
                    </a14:imgEffect>
                  </a14:imgLayer>
                </a14:imgProps>
              </a:ext>
            </a:extLst>
          </a:blip>
          <a:srcRect l="39683" t="21923" r="27788" b="4258"/>
          <a:stretch/>
        </p:blipFill>
        <p:spPr>
          <a:xfrm>
            <a:off x="8698625" y="22591918"/>
            <a:ext cx="3077961" cy="6305221"/>
          </a:xfrm>
          <a:prstGeom prst="rect">
            <a:avLst/>
          </a:prstGeom>
          <a:ln w="6350">
            <a:solidFill>
              <a:srgbClr val="FFFFFF"/>
            </a:solidFill>
            <a:miter lim="400000"/>
          </a:ln>
          <a:effectLst>
            <a:outerShdw blurRad="139700" algn="ctr" rotWithShape="0">
              <a:prstClr val="black">
                <a:alpha val="40000"/>
              </a:prstClr>
            </a:outerShdw>
          </a:effectLst>
        </p:spPr>
      </p:pic>
      <p:sp>
        <p:nvSpPr>
          <p:cNvPr id="69" name="Rectángulo 68">
            <a:extLst>
              <a:ext uri="{FF2B5EF4-FFF2-40B4-BE49-F238E27FC236}">
                <a16:creationId xmlns:a16="http://schemas.microsoft.com/office/drawing/2014/main" id="{5D3877AB-F712-C0BF-9919-41E326956664}"/>
              </a:ext>
            </a:extLst>
          </p:cNvPr>
          <p:cNvSpPr/>
          <p:nvPr/>
        </p:nvSpPr>
        <p:spPr>
          <a:xfrm>
            <a:off x="-1136" y="34262814"/>
            <a:ext cx="12192000" cy="108948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6" name="Picture 8" descr="Instagram Logo Vectors Free Download">
            <a:extLst>
              <a:ext uri="{FF2B5EF4-FFF2-40B4-BE49-F238E27FC236}">
                <a16:creationId xmlns:a16="http://schemas.microsoft.com/office/drawing/2014/main" id="{0CF8A5C1-00E7-069C-88C8-1D4FE362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398" y="34539202"/>
            <a:ext cx="214212" cy="21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ángulo 76">
            <a:extLst>
              <a:ext uri="{FF2B5EF4-FFF2-40B4-BE49-F238E27FC236}">
                <a16:creationId xmlns:a16="http://schemas.microsoft.com/office/drawing/2014/main" id="{41CEC517-E842-5F14-DB89-1112D2B0C964}"/>
              </a:ext>
            </a:extLst>
          </p:cNvPr>
          <p:cNvSpPr/>
          <p:nvPr/>
        </p:nvSpPr>
        <p:spPr>
          <a:xfrm>
            <a:off x="4919497" y="34865619"/>
            <a:ext cx="2375971" cy="26674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950" spc="200" dirty="0">
                <a:ln w="0"/>
                <a:solidFill>
                  <a:srgbClr val="525252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DG Event Planning 2022©</a:t>
            </a:r>
            <a:endParaRPr lang="es-ES" sz="950" spc="200" dirty="0">
              <a:ln w="0"/>
              <a:solidFill>
                <a:srgbClr val="525252"/>
              </a:solidFill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  <a:latin typeface="Montserrat Medium" panose="00000600000000000000" pitchFamily="2" charset="0"/>
            </a:endParaRPr>
          </a:p>
        </p:txBody>
      </p:sp>
      <p:pic>
        <p:nvPicPr>
          <p:cNvPr id="80" name="Picture 42" descr="Whatsapp - Iconos gratis de social">
            <a:extLst>
              <a:ext uri="{FF2B5EF4-FFF2-40B4-BE49-F238E27FC236}">
                <a16:creationId xmlns:a16="http://schemas.microsoft.com/office/drawing/2014/main" id="{B88B8A21-04F3-CA06-45E1-A2307309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021" y="34539445"/>
            <a:ext cx="219173" cy="21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6" descr="Download Images Symbol Vector Email Download Free Image HQ PNG Image |  FreePNGImg">
            <a:extLst>
              <a:ext uri="{FF2B5EF4-FFF2-40B4-BE49-F238E27FC236}">
                <a16:creationId xmlns:a16="http://schemas.microsoft.com/office/drawing/2014/main" id="{E8F2CC87-7FCB-6868-1A50-8BF7BFDEF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560" y="34506693"/>
            <a:ext cx="293076" cy="2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50" descr="Home - Strike Digital Marketing Agency">
            <a:extLst>
              <a:ext uri="{FF2B5EF4-FFF2-40B4-BE49-F238E27FC236}">
                <a16:creationId xmlns:a16="http://schemas.microsoft.com/office/drawing/2014/main" id="{C029C494-6B9E-B43C-2B09-24A64A8D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33" y="34538322"/>
            <a:ext cx="214213" cy="21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52" descr="Logo de facebook - Iconos gratis de social">
            <a:extLst>
              <a:ext uri="{FF2B5EF4-FFF2-40B4-BE49-F238E27FC236}">
                <a16:creationId xmlns:a16="http://schemas.microsoft.com/office/drawing/2014/main" id="{85FA56D0-0D69-07EF-FE64-BC3E6597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958" y="34540760"/>
            <a:ext cx="214212" cy="21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ángulo 86">
            <a:extLst>
              <a:ext uri="{FF2B5EF4-FFF2-40B4-BE49-F238E27FC236}">
                <a16:creationId xmlns:a16="http://schemas.microsoft.com/office/drawing/2014/main" id="{56976851-48B8-F06B-76B1-8B485FC3C6AC}"/>
              </a:ext>
            </a:extLst>
          </p:cNvPr>
          <p:cNvSpPr/>
          <p:nvPr/>
        </p:nvSpPr>
        <p:spPr>
          <a:xfrm>
            <a:off x="4199826" y="34344769"/>
            <a:ext cx="3493231" cy="511968"/>
          </a:xfrm>
          <a:prstGeom prst="rect">
            <a:avLst/>
          </a:prstGeom>
          <a:solidFill>
            <a:srgbClr val="E4E4E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C16DDCF6-AB85-71F3-552E-8A948F394847}"/>
              </a:ext>
            </a:extLst>
          </p:cNvPr>
          <p:cNvSpPr/>
          <p:nvPr/>
        </p:nvSpPr>
        <p:spPr>
          <a:xfrm>
            <a:off x="5358231" y="35593034"/>
            <a:ext cx="1072730" cy="2712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900" spc="100" dirty="0">
                <a:ln w="0"/>
                <a:solidFill>
                  <a:srgbClr val="525252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Heebo Light" panose="00000400000000000000" pitchFamily="2" charset="-79"/>
                <a:cs typeface="Heebo Light" panose="00000400000000000000" pitchFamily="2" charset="-79"/>
              </a:rPr>
              <a:t>web design by</a:t>
            </a:r>
            <a:endParaRPr lang="es-ES" sz="900" spc="100" dirty="0">
              <a:ln w="0"/>
              <a:solidFill>
                <a:srgbClr val="525252"/>
              </a:solidFill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  <a:latin typeface="Heebo Light" panose="00000400000000000000" pitchFamily="2" charset="-79"/>
              <a:cs typeface="Heebo Light" panose="00000400000000000000" pitchFamily="2" charset="-79"/>
            </a:endParaRPr>
          </a:p>
        </p:txBody>
      </p:sp>
      <p:pic>
        <p:nvPicPr>
          <p:cNvPr id="4" name="Imagen 3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EECBB121-2D93-4483-3EF3-1ACA8FA0CA6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96" y="35626357"/>
            <a:ext cx="376021" cy="220633"/>
          </a:xfrm>
          <a:prstGeom prst="rect">
            <a:avLst/>
          </a:prstGeom>
        </p:spPr>
      </p:pic>
      <p:sp>
        <p:nvSpPr>
          <p:cNvPr id="89" name="Rectángulo 88">
            <a:extLst>
              <a:ext uri="{FF2B5EF4-FFF2-40B4-BE49-F238E27FC236}">
                <a16:creationId xmlns:a16="http://schemas.microsoft.com/office/drawing/2014/main" id="{B06E20F4-8A81-B90B-1699-1A3217482984}"/>
              </a:ext>
            </a:extLst>
          </p:cNvPr>
          <p:cNvSpPr/>
          <p:nvPr/>
        </p:nvSpPr>
        <p:spPr>
          <a:xfrm>
            <a:off x="6358630" y="35590964"/>
            <a:ext cx="546618" cy="286723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9331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8479C45-9CC2-97BA-8921-FFC1613690FE}"/>
              </a:ext>
            </a:extLst>
          </p:cNvPr>
          <p:cNvSpPr/>
          <p:nvPr/>
        </p:nvSpPr>
        <p:spPr>
          <a:xfrm>
            <a:off x="2960" y="0"/>
            <a:ext cx="12185627" cy="695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A438BC-09E2-EB8D-0AF9-A69E8540B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colorTemperature colorTemp="5900"/>
                    </a14:imgEffect>
                    <a14:imgEffect>
                      <a14:saturation sat="120000"/>
                    </a14:imgEffect>
                    <a14:imgEffect>
                      <a14:brightnessContrast bright="-5000" contrast="-5000"/>
                    </a14:imgEffect>
                  </a14:imgLayer>
                </a14:imgProps>
              </a:ext>
            </a:extLst>
          </a:blip>
          <a:srcRect l="1586" t="12554" r="2359" b="12515"/>
          <a:stretch/>
        </p:blipFill>
        <p:spPr>
          <a:xfrm>
            <a:off x="2960" y="906839"/>
            <a:ext cx="12185628" cy="5379436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DF58E98D-DC6C-B180-58AC-CE9CAD1F1ED0}"/>
              </a:ext>
            </a:extLst>
          </p:cNvPr>
          <p:cNvSpPr/>
          <p:nvPr/>
        </p:nvSpPr>
        <p:spPr>
          <a:xfrm>
            <a:off x="5289503" y="7142454"/>
            <a:ext cx="1632050" cy="3539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70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NewYork" panose="02000503000000020004" pitchFamily="50" charset="0"/>
              </a:rPr>
              <a:t>ABOUT US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813F3E0-237B-039B-2C0C-3CCA28651F19}"/>
              </a:ext>
            </a:extLst>
          </p:cNvPr>
          <p:cNvSpPr/>
          <p:nvPr/>
        </p:nvSpPr>
        <p:spPr>
          <a:xfrm>
            <a:off x="2917887" y="7628228"/>
            <a:ext cx="6356227" cy="14161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DG Event Planning purpose as a company is to meet the needs of our clients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by advising them in every step of the event planning process, ensuring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all their expectations are met by carefully taking care of every aspect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and bringing their vision to life. We provide our clients with optimal talent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and consistency, creative and unique ideas; giving beauty and harmony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to every detail, our most important goal is that our clients can enjoy the</a:t>
            </a:r>
          </a:p>
          <a:p>
            <a:pPr algn="ctr">
              <a:lnSpc>
                <a:spcPts val="1500"/>
              </a:lnSpc>
            </a:pPr>
            <a:r>
              <a:rPr lang="en-US" sz="800" spc="2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process of planning as we help them create the most memorable life experiences.</a:t>
            </a:r>
            <a:endParaRPr lang="es-ES" sz="800" spc="200" dirty="0">
              <a:ln w="0"/>
              <a:solidFill>
                <a:srgbClr val="2F2F34"/>
              </a:solidFill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  <a:latin typeface="Montserrat Light" panose="00000400000000000000" pitchFamily="2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B312558-B457-969C-8C04-A77231D295A9}"/>
              </a:ext>
            </a:extLst>
          </p:cNvPr>
          <p:cNvSpPr/>
          <p:nvPr/>
        </p:nvSpPr>
        <p:spPr>
          <a:xfrm>
            <a:off x="0" y="9816890"/>
            <a:ext cx="12192000" cy="3554014"/>
          </a:xfrm>
          <a:prstGeom prst="rect">
            <a:avLst/>
          </a:prstGeom>
          <a:solidFill>
            <a:srgbClr val="2D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CA34AF8-FBDB-80F5-4063-B03116BF0181}"/>
              </a:ext>
            </a:extLst>
          </p:cNvPr>
          <p:cNvSpPr/>
          <p:nvPr/>
        </p:nvSpPr>
        <p:spPr>
          <a:xfrm>
            <a:off x="5373434" y="10110624"/>
            <a:ext cx="1464183" cy="3539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700" b="1" spc="4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NewYork" panose="02000503000000020004" pitchFamily="50" charset="0"/>
              </a:rPr>
              <a:t>GALLERY</a:t>
            </a:r>
          </a:p>
        </p:txBody>
      </p:sp>
      <p:sp>
        <p:nvSpPr>
          <p:cNvPr id="23" name="Medio marco 22">
            <a:extLst>
              <a:ext uri="{FF2B5EF4-FFF2-40B4-BE49-F238E27FC236}">
                <a16:creationId xmlns:a16="http://schemas.microsoft.com/office/drawing/2014/main" id="{A1009AFF-5D98-4CA6-3248-9AFAAF3AEAD6}"/>
              </a:ext>
            </a:extLst>
          </p:cNvPr>
          <p:cNvSpPr/>
          <p:nvPr/>
        </p:nvSpPr>
        <p:spPr>
          <a:xfrm rot="19081159">
            <a:off x="670855" y="11663695"/>
            <a:ext cx="239438" cy="239438"/>
          </a:xfrm>
          <a:prstGeom prst="halfFrame">
            <a:avLst>
              <a:gd name="adj1" fmla="val 0"/>
              <a:gd name="adj2" fmla="val 0"/>
            </a:avLst>
          </a:prstGeom>
          <a:noFill/>
          <a:ln w="6350">
            <a:solidFill>
              <a:srgbClr val="FFFFFF"/>
            </a:solidFill>
          </a:ln>
          <a:effectLst>
            <a:outerShdw blurRad="25400" dist="127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2F2F34"/>
                </a:solidFill>
              </a:ln>
              <a:solidFill>
                <a:srgbClr val="2F2F34"/>
              </a:solidFill>
            </a:endParaRPr>
          </a:p>
        </p:txBody>
      </p:sp>
      <p:sp>
        <p:nvSpPr>
          <p:cNvPr id="27" name="Medio marco 26">
            <a:extLst>
              <a:ext uri="{FF2B5EF4-FFF2-40B4-BE49-F238E27FC236}">
                <a16:creationId xmlns:a16="http://schemas.microsoft.com/office/drawing/2014/main" id="{C9A60127-1B57-277E-0395-371871D6225B}"/>
              </a:ext>
            </a:extLst>
          </p:cNvPr>
          <p:cNvSpPr/>
          <p:nvPr/>
        </p:nvSpPr>
        <p:spPr>
          <a:xfrm rot="8237577">
            <a:off x="11319805" y="11673220"/>
            <a:ext cx="239438" cy="239438"/>
          </a:xfrm>
          <a:prstGeom prst="halfFrame">
            <a:avLst>
              <a:gd name="adj1" fmla="val 0"/>
              <a:gd name="adj2" fmla="val 0"/>
            </a:avLst>
          </a:prstGeom>
          <a:noFill/>
          <a:ln w="6350">
            <a:solidFill>
              <a:srgbClr val="FFFFFF"/>
            </a:solidFill>
          </a:ln>
          <a:effectLst>
            <a:outerShdw blurRad="25400" dist="127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2F2F34"/>
                </a:solidFill>
              </a:ln>
              <a:solidFill>
                <a:srgbClr val="2F2F34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689BED9-D8AE-50A3-1380-AE14E782903F}"/>
              </a:ext>
            </a:extLst>
          </p:cNvPr>
          <p:cNvSpPr/>
          <p:nvPr/>
        </p:nvSpPr>
        <p:spPr>
          <a:xfrm>
            <a:off x="5331526" y="14109582"/>
            <a:ext cx="1533240" cy="3539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70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NewYork" panose="02000503000000020004" pitchFamily="50" charset="0"/>
              </a:rPr>
              <a:t>SERVICES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48ADF59-3C46-9E84-EF8A-379647BD735C}"/>
              </a:ext>
            </a:extLst>
          </p:cNvPr>
          <p:cNvSpPr/>
          <p:nvPr/>
        </p:nvSpPr>
        <p:spPr>
          <a:xfrm rot="10800000">
            <a:off x="-3413" y="23114609"/>
            <a:ext cx="12192000" cy="6610558"/>
          </a:xfrm>
          <a:prstGeom prst="rect">
            <a:avLst/>
          </a:prstGeom>
          <a:solidFill>
            <a:srgbClr val="2D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2843C7D3-146A-9110-3B6A-8BD753A8FBAC}"/>
              </a:ext>
            </a:extLst>
          </p:cNvPr>
          <p:cNvSpPr/>
          <p:nvPr/>
        </p:nvSpPr>
        <p:spPr>
          <a:xfrm>
            <a:off x="5557585" y="31157449"/>
            <a:ext cx="108715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NewYork" panose="02000503000000020004" pitchFamily="50" charset="0"/>
              </a:rPr>
              <a:t>PRESS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C4BC5783-F774-F7C1-6D7E-7BA4805A657F}"/>
              </a:ext>
            </a:extLst>
          </p:cNvPr>
          <p:cNvSpPr/>
          <p:nvPr/>
        </p:nvSpPr>
        <p:spPr>
          <a:xfrm>
            <a:off x="1763042" y="14979893"/>
            <a:ext cx="1749962" cy="1749962"/>
          </a:xfrm>
          <a:prstGeom prst="rect">
            <a:avLst/>
          </a:prstGeom>
          <a:solidFill>
            <a:srgbClr val="2D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8" name="Rectángulo 137">
            <a:extLst>
              <a:ext uri="{FF2B5EF4-FFF2-40B4-BE49-F238E27FC236}">
                <a16:creationId xmlns:a16="http://schemas.microsoft.com/office/drawing/2014/main" id="{8EAECEDA-E7B4-D71A-CB9B-84BA663F782A}"/>
              </a:ext>
            </a:extLst>
          </p:cNvPr>
          <p:cNvSpPr/>
          <p:nvPr/>
        </p:nvSpPr>
        <p:spPr>
          <a:xfrm>
            <a:off x="4073351" y="14979893"/>
            <a:ext cx="1749962" cy="1749962"/>
          </a:xfrm>
          <a:prstGeom prst="rect">
            <a:avLst/>
          </a:prstGeom>
          <a:solidFill>
            <a:srgbClr val="2D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8CCFA886-D92E-8B53-2A8F-6624F2AAE397}"/>
              </a:ext>
            </a:extLst>
          </p:cNvPr>
          <p:cNvSpPr/>
          <p:nvPr/>
        </p:nvSpPr>
        <p:spPr>
          <a:xfrm>
            <a:off x="6376716" y="14979893"/>
            <a:ext cx="1749962" cy="1749962"/>
          </a:xfrm>
          <a:prstGeom prst="rect">
            <a:avLst/>
          </a:prstGeom>
          <a:solidFill>
            <a:srgbClr val="2D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262AFB3B-DDD7-5023-4C49-29E67CF0F0F7}"/>
              </a:ext>
            </a:extLst>
          </p:cNvPr>
          <p:cNvSpPr/>
          <p:nvPr/>
        </p:nvSpPr>
        <p:spPr>
          <a:xfrm>
            <a:off x="4762080" y="20359542"/>
            <a:ext cx="2686889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20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NewYork" panose="02000503000000020004" pitchFamily="50" charset="0"/>
              </a:rPr>
              <a:t>LIFE IS WORTH</a:t>
            </a:r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84A9399C-1F28-B626-C359-2FBD9294259E}"/>
              </a:ext>
            </a:extLst>
          </p:cNvPr>
          <p:cNvSpPr/>
          <p:nvPr/>
        </p:nvSpPr>
        <p:spPr>
          <a:xfrm>
            <a:off x="4790190" y="20872077"/>
            <a:ext cx="2611613" cy="2999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2000" spc="400" dirty="0">
                <a:ln w="0"/>
                <a:solidFill>
                  <a:srgbClr val="2F2F34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CELEBRATING</a:t>
            </a:r>
            <a:endParaRPr lang="es-ES" sz="2000" spc="400" dirty="0">
              <a:ln w="0"/>
              <a:solidFill>
                <a:srgbClr val="2F2F34"/>
              </a:solidFill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  <a:latin typeface="Montserrat Light" panose="00000400000000000000" pitchFamily="2" charset="0"/>
            </a:endParaRPr>
          </a:p>
        </p:txBody>
      </p: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AB0C72F1-D9F5-C9EE-14DC-A431E52FFCD2}"/>
              </a:ext>
            </a:extLst>
          </p:cNvPr>
          <p:cNvCxnSpPr/>
          <p:nvPr/>
        </p:nvCxnSpPr>
        <p:spPr>
          <a:xfrm>
            <a:off x="5119930" y="21292458"/>
            <a:ext cx="1927263" cy="0"/>
          </a:xfrm>
          <a:prstGeom prst="line">
            <a:avLst/>
          </a:prstGeom>
          <a:ln>
            <a:solidFill>
              <a:srgbClr val="A7AB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Picture 30" descr="Logo ELLE: la historia y el significado del logotipo, la marca y el  símbolo. | png, vector">
            <a:extLst>
              <a:ext uri="{FF2B5EF4-FFF2-40B4-BE49-F238E27FC236}">
                <a16:creationId xmlns:a16="http://schemas.microsoft.com/office/drawing/2014/main" id="{BADACF38-65AC-CEE5-AA95-AEAEC2ED6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736" y="32608303"/>
            <a:ext cx="1285949" cy="72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GQ - Slight Logo Retouch 7/12/2021 | Domestika">
            <a:extLst>
              <a:ext uri="{FF2B5EF4-FFF2-40B4-BE49-F238E27FC236}">
                <a16:creationId xmlns:a16="http://schemas.microsoft.com/office/drawing/2014/main" id="{337390A8-2C53-2967-1CF7-D0D2D0DED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85" y="32742972"/>
            <a:ext cx="800771" cy="42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logo quien | The Greatest Match / Galería de Fotos Prensa">
            <a:extLst>
              <a:ext uri="{FF2B5EF4-FFF2-40B4-BE49-F238E27FC236}">
                <a16:creationId xmlns:a16="http://schemas.microsoft.com/office/drawing/2014/main" id="{99C3A67B-B22C-5B3D-256F-2135850D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42" y="31318821"/>
            <a:ext cx="2040183" cy="1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38" descr="HOLA! México: notas de famosos, moda y belleza - hola.com">
            <a:extLst>
              <a:ext uri="{FF2B5EF4-FFF2-40B4-BE49-F238E27FC236}">
                <a16:creationId xmlns:a16="http://schemas.microsoft.com/office/drawing/2014/main" id="{C14FB918-13E9-6D05-A3D7-7113B1AAA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595" y="31914579"/>
            <a:ext cx="1138965" cy="35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32" descr="Reforma png 1 » PNG Image">
            <a:extLst>
              <a:ext uri="{FF2B5EF4-FFF2-40B4-BE49-F238E27FC236}">
                <a16:creationId xmlns:a16="http://schemas.microsoft.com/office/drawing/2014/main" id="{AFA15EFD-0414-8B1D-A377-508C97865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22" y="32486020"/>
            <a:ext cx="2009451" cy="100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C1FB1626-7671-C5DC-841E-6EFEAF4DA7AA}"/>
              </a:ext>
            </a:extLst>
          </p:cNvPr>
          <p:cNvCxnSpPr/>
          <p:nvPr/>
        </p:nvCxnSpPr>
        <p:spPr>
          <a:xfrm>
            <a:off x="0" y="6281898"/>
            <a:ext cx="12192000" cy="0"/>
          </a:xfrm>
          <a:prstGeom prst="line">
            <a:avLst/>
          </a:prstGeom>
          <a:ln w="25400">
            <a:solidFill>
              <a:srgbClr val="2D2E33"/>
            </a:solidFill>
          </a:ln>
          <a:effectLst>
            <a:outerShdw blurRad="76200" dist="25400" dir="16200000" rotWithShape="0">
              <a:prstClr val="black">
                <a:alpha val="1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edio marco 61">
            <a:extLst>
              <a:ext uri="{FF2B5EF4-FFF2-40B4-BE49-F238E27FC236}">
                <a16:creationId xmlns:a16="http://schemas.microsoft.com/office/drawing/2014/main" id="{7C3C5B2C-ECC6-787D-DEB0-3098EF79DDDA}"/>
              </a:ext>
            </a:extLst>
          </p:cNvPr>
          <p:cNvSpPr/>
          <p:nvPr/>
        </p:nvSpPr>
        <p:spPr>
          <a:xfrm rot="13506085">
            <a:off x="5976280" y="6445055"/>
            <a:ext cx="239438" cy="239438"/>
          </a:xfrm>
          <a:prstGeom prst="halfFrame">
            <a:avLst>
              <a:gd name="adj1" fmla="val 0"/>
              <a:gd name="adj2" fmla="val 0"/>
            </a:avLst>
          </a:prstGeom>
          <a:noFill/>
          <a:ln w="3175">
            <a:solidFill>
              <a:srgbClr val="2D2E33">
                <a:alpha val="94902"/>
              </a:srgbClr>
            </a:solidFill>
          </a:ln>
          <a:effectLst>
            <a:outerShdw blurRad="25400" dist="127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2F2F34"/>
                </a:solidFill>
              </a:ln>
              <a:solidFill>
                <a:srgbClr val="2F2F34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6A0450F6-1473-EB72-6579-7C56F8CE61DE}"/>
              </a:ext>
            </a:extLst>
          </p:cNvPr>
          <p:cNvSpPr/>
          <p:nvPr/>
        </p:nvSpPr>
        <p:spPr>
          <a:xfrm>
            <a:off x="5506197" y="6310778"/>
            <a:ext cx="1208985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00" spc="200" dirty="0">
                <a:ln w="0"/>
                <a:solidFill>
                  <a:srgbClr val="2D2E33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PAUSE | AUDIO</a:t>
            </a:r>
          </a:p>
        </p:txBody>
      </p:sp>
      <p:pic>
        <p:nvPicPr>
          <p:cNvPr id="66" name="277.jpg" descr="277.jpg">
            <a:extLst>
              <a:ext uri="{FF2B5EF4-FFF2-40B4-BE49-F238E27FC236}">
                <a16:creationId xmlns:a16="http://schemas.microsoft.com/office/drawing/2014/main" id="{DE3753D4-30D2-8D1D-B4EE-C4DE8B5FE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1831" y="10777542"/>
            <a:ext cx="3039916" cy="2026295"/>
          </a:xfrm>
          <a:prstGeom prst="rect">
            <a:avLst/>
          </a:prstGeom>
          <a:ln w="3175">
            <a:solidFill>
              <a:schemeClr val="bg1">
                <a:alpha val="78039"/>
              </a:schemeClr>
            </a:solidFill>
            <a:miter lim="400000"/>
          </a:ln>
          <a:effectLst>
            <a:outerShdw blurRad="139700" algn="ctr" rotWithShape="0">
              <a:prstClr val="black">
                <a:alpha val="23000"/>
              </a:prstClr>
            </a:outerShdw>
          </a:effectLst>
        </p:spPr>
      </p:pic>
      <p:pic>
        <p:nvPicPr>
          <p:cNvPr id="70" name="IMG_5108.jpg" descr="IMG_5108.jpg">
            <a:extLst>
              <a:ext uri="{FF2B5EF4-FFF2-40B4-BE49-F238E27FC236}">
                <a16:creationId xmlns:a16="http://schemas.microsoft.com/office/drawing/2014/main" id="{40BEE358-0F64-0442-C238-00A6201CCD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9757" y="10908411"/>
            <a:ext cx="2672988" cy="1779911"/>
          </a:xfrm>
          <a:prstGeom prst="rect">
            <a:avLst/>
          </a:prstGeom>
          <a:ln w="3175">
            <a:solidFill>
              <a:srgbClr val="FFFFFF">
                <a:alpha val="78039"/>
              </a:srgbClr>
            </a:solidFill>
            <a:miter lim="400000"/>
          </a:ln>
          <a:effectLst>
            <a:outerShdw blurRad="139700" algn="ctr" rotWithShape="0">
              <a:prstClr val="black">
                <a:alpha val="34000"/>
              </a:prstClr>
            </a:outerShdw>
          </a:effectLst>
        </p:spPr>
      </p:pic>
      <p:pic>
        <p:nvPicPr>
          <p:cNvPr id="74" name="5c3e570ad98f7410c662ba96.jpeg" descr="5c3e570ad98f7410c662ba96.jpeg">
            <a:extLst>
              <a:ext uri="{FF2B5EF4-FFF2-40B4-BE49-F238E27FC236}">
                <a16:creationId xmlns:a16="http://schemas.microsoft.com/office/drawing/2014/main" id="{224F40CB-954E-B5E7-C852-2EE218C9110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1630"/>
          <a:stretch>
            <a:fillRect/>
          </a:stretch>
        </p:blipFill>
        <p:spPr>
          <a:xfrm>
            <a:off x="8096410" y="10908410"/>
            <a:ext cx="2681907" cy="1777485"/>
          </a:xfrm>
          <a:prstGeom prst="rect">
            <a:avLst/>
          </a:prstGeom>
          <a:ln w="3175">
            <a:solidFill>
              <a:srgbClr val="FFFFFF">
                <a:alpha val="78039"/>
              </a:srgbClr>
            </a:solidFill>
            <a:miter lim="400000"/>
          </a:ln>
          <a:effectLst>
            <a:outerShdw blurRad="139700" algn="ctr" rotWithShape="0">
              <a:prstClr val="black">
                <a:alpha val="23000"/>
              </a:prstClr>
            </a:outerShdw>
          </a:effectLst>
        </p:spPr>
      </p:pic>
      <p:grpSp>
        <p:nvGrpSpPr>
          <p:cNvPr id="78" name="Grupo 77">
            <a:extLst>
              <a:ext uri="{FF2B5EF4-FFF2-40B4-BE49-F238E27FC236}">
                <a16:creationId xmlns:a16="http://schemas.microsoft.com/office/drawing/2014/main" id="{ACB2C558-3834-D0ED-822F-97A534FBA7D5}"/>
              </a:ext>
            </a:extLst>
          </p:cNvPr>
          <p:cNvGrpSpPr/>
          <p:nvPr/>
        </p:nvGrpSpPr>
        <p:grpSpPr>
          <a:xfrm>
            <a:off x="2923181" y="17324286"/>
            <a:ext cx="6363636" cy="1749962"/>
            <a:chOff x="1732774" y="15312534"/>
            <a:chExt cx="8728834" cy="2400377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EE64522A-DE76-3BB8-ED00-5F25F16DCCF8}"/>
                </a:ext>
              </a:extLst>
            </p:cNvPr>
            <p:cNvSpPr/>
            <p:nvPr/>
          </p:nvSpPr>
          <p:spPr>
            <a:xfrm>
              <a:off x="1732774" y="15312534"/>
              <a:ext cx="2400377" cy="2400377"/>
            </a:xfrm>
            <a:prstGeom prst="rect">
              <a:avLst/>
            </a:prstGeom>
            <a:solidFill>
              <a:srgbClr val="2D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4CBA314D-6631-B66F-217E-C5F0BA37CD71}"/>
                </a:ext>
              </a:extLst>
            </p:cNvPr>
            <p:cNvSpPr/>
            <p:nvPr/>
          </p:nvSpPr>
          <p:spPr>
            <a:xfrm>
              <a:off x="4901765" y="15312534"/>
              <a:ext cx="2400377" cy="2400377"/>
            </a:xfrm>
            <a:prstGeom prst="rect">
              <a:avLst/>
            </a:prstGeom>
            <a:solidFill>
              <a:srgbClr val="2D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BB11E9F1-F677-0403-5771-F2DBEE427C3F}"/>
                </a:ext>
              </a:extLst>
            </p:cNvPr>
            <p:cNvSpPr/>
            <p:nvPr/>
          </p:nvSpPr>
          <p:spPr>
            <a:xfrm>
              <a:off x="8061231" y="15312534"/>
              <a:ext cx="2400377" cy="2400377"/>
            </a:xfrm>
            <a:prstGeom prst="rect">
              <a:avLst/>
            </a:prstGeom>
            <a:solidFill>
              <a:srgbClr val="2D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86" name="Rectángulo 85">
            <a:extLst>
              <a:ext uri="{FF2B5EF4-FFF2-40B4-BE49-F238E27FC236}">
                <a16:creationId xmlns:a16="http://schemas.microsoft.com/office/drawing/2014/main" id="{834C2180-B1CD-F47E-EF43-25125B86005B}"/>
              </a:ext>
            </a:extLst>
          </p:cNvPr>
          <p:cNvSpPr/>
          <p:nvPr/>
        </p:nvSpPr>
        <p:spPr>
          <a:xfrm>
            <a:off x="8677496" y="14979382"/>
            <a:ext cx="1749962" cy="1749962"/>
          </a:xfrm>
          <a:prstGeom prst="rect">
            <a:avLst/>
          </a:prstGeom>
          <a:solidFill>
            <a:srgbClr val="2D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6" name="5b79431c-91ab-458a-9f9d-c8725a87ab07.jpg" descr="5b79431c-91ab-458a-9f9d-c8725a87ab07.jpg">
            <a:extLst>
              <a:ext uri="{FF2B5EF4-FFF2-40B4-BE49-F238E27FC236}">
                <a16:creationId xmlns:a16="http://schemas.microsoft.com/office/drawing/2014/main" id="{15C5369E-1624-84B0-8C35-712C0A35CBB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041" r="17041"/>
          <a:stretch/>
        </p:blipFill>
        <p:spPr>
          <a:xfrm>
            <a:off x="1825626" y="15042623"/>
            <a:ext cx="1625374" cy="1625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386.jpg" descr="386.jpg">
            <a:extLst>
              <a:ext uri="{FF2B5EF4-FFF2-40B4-BE49-F238E27FC236}">
                <a16:creationId xmlns:a16="http://schemas.microsoft.com/office/drawing/2014/main" id="{FE4952C3-6DC6-154F-D59F-32E6829E0C8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667" r="16667"/>
          <a:stretch/>
        </p:blipFill>
        <p:spPr>
          <a:xfrm>
            <a:off x="4138773" y="15040080"/>
            <a:ext cx="1625375" cy="16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ddbbc389-6bc0-4f1a-85da-c3374331144c.jpg" descr="ddbbc389-6bc0-4f1a-85da-c3374331144c.jpg">
            <a:extLst>
              <a:ext uri="{FF2B5EF4-FFF2-40B4-BE49-F238E27FC236}">
                <a16:creationId xmlns:a16="http://schemas.microsoft.com/office/drawing/2014/main" id="{93284068-1581-861D-72B3-742991B82FF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7627" r="17627"/>
          <a:stretch/>
        </p:blipFill>
        <p:spPr>
          <a:xfrm>
            <a:off x="6441495" y="15042901"/>
            <a:ext cx="1619940" cy="1619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ftmyers-sanibelsp04-740x668.jpg" descr="ftmyers-sanibelsp04-740x668.jpg">
            <a:extLst>
              <a:ext uri="{FF2B5EF4-FFF2-40B4-BE49-F238E27FC236}">
                <a16:creationId xmlns:a16="http://schemas.microsoft.com/office/drawing/2014/main" id="{29D04C65-259D-A60B-73E7-FCA26D590E7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6682" t="21923" r="16682" b="4258"/>
          <a:stretch/>
        </p:blipFill>
        <p:spPr>
          <a:xfrm>
            <a:off x="8735876" y="15040858"/>
            <a:ext cx="1625374" cy="1625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479.jpg" descr="479.jpg">
            <a:extLst>
              <a:ext uri="{FF2B5EF4-FFF2-40B4-BE49-F238E27FC236}">
                <a16:creationId xmlns:a16="http://schemas.microsoft.com/office/drawing/2014/main" id="{04E51EEA-ED35-8C5E-194E-A588F81A0C3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662" r="16662"/>
          <a:stretch/>
        </p:blipFill>
        <p:spPr>
          <a:xfrm>
            <a:off x="2983007" y="17387871"/>
            <a:ext cx="1622488" cy="1622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Captura de Pantalla 2022-05-23 a la(s) 17.39.49.png" descr="Captura de Pantalla 2022-05-23 a la(s) 17.39.49.png">
            <a:extLst>
              <a:ext uri="{FF2B5EF4-FFF2-40B4-BE49-F238E27FC236}">
                <a16:creationId xmlns:a16="http://schemas.microsoft.com/office/drawing/2014/main" id="{4E08084D-A8B7-FD01-186A-2BCDA54946C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667" r="16667"/>
          <a:stretch/>
        </p:blipFill>
        <p:spPr>
          <a:xfrm>
            <a:off x="5297166" y="17384983"/>
            <a:ext cx="1625375" cy="16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-n4wf3qf-X2.jpg" descr="i-n4wf3qf-X2.jpg">
            <a:extLst>
              <a:ext uri="{FF2B5EF4-FFF2-40B4-BE49-F238E27FC236}">
                <a16:creationId xmlns:a16="http://schemas.microsoft.com/office/drawing/2014/main" id="{A839ED15-B629-9DC1-77A5-BD194125EEF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1052" t="-27" r="2256" b="27"/>
          <a:stretch/>
        </p:blipFill>
        <p:spPr>
          <a:xfrm>
            <a:off x="7605055" y="17384983"/>
            <a:ext cx="1616519" cy="162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OK! Magazine Logo Vector (.EPS) Free Download">
            <a:extLst>
              <a:ext uri="{FF2B5EF4-FFF2-40B4-BE49-F238E27FC236}">
                <a16:creationId xmlns:a16="http://schemas.microsoft.com/office/drawing/2014/main" id="{EE9455D6-3928-ED31-1238-B9ED1365C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31914"/>
          <a:stretch/>
        </p:blipFill>
        <p:spPr bwMode="auto">
          <a:xfrm>
            <a:off x="6554913" y="31945410"/>
            <a:ext cx="813602" cy="3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C8DA62-2524-B6D2-4E97-F9AC96B5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705" y="31989318"/>
            <a:ext cx="1216292" cy="32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ángulo 114">
            <a:extLst>
              <a:ext uri="{FF2B5EF4-FFF2-40B4-BE49-F238E27FC236}">
                <a16:creationId xmlns:a16="http://schemas.microsoft.com/office/drawing/2014/main" id="{793FA44F-AED2-E01D-3DDE-5EBC1B147AAA}"/>
              </a:ext>
            </a:extLst>
          </p:cNvPr>
          <p:cNvSpPr/>
          <p:nvPr/>
        </p:nvSpPr>
        <p:spPr>
          <a:xfrm>
            <a:off x="2387272" y="31630410"/>
            <a:ext cx="8063614" cy="1852995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25" name="Maria_Jose_Enrique-0703-X2.jpg" descr="Maria_Jose_Enrique-0703-X2.jpg">
            <a:extLst>
              <a:ext uri="{FF2B5EF4-FFF2-40B4-BE49-F238E27FC236}">
                <a16:creationId xmlns:a16="http://schemas.microsoft.com/office/drawing/2014/main" id="{B615A396-AB65-3711-C176-5813B635080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7769" r="35764"/>
          <a:stretch/>
        </p:blipFill>
        <p:spPr>
          <a:xfrm>
            <a:off x="4829595" y="23734623"/>
            <a:ext cx="3447560" cy="6305221"/>
          </a:xfrm>
          <a:prstGeom prst="rect">
            <a:avLst/>
          </a:prstGeom>
          <a:ln w="6350">
            <a:solidFill>
              <a:srgbClr val="FFFFFF"/>
            </a:solidFill>
            <a:miter lim="400000"/>
          </a:ln>
          <a:effectLst>
            <a:outerShdw blurRad="1397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6" name="IMG_2654.JPG" descr="IMG_2654.JPG">
            <a:extLst>
              <a:ext uri="{FF2B5EF4-FFF2-40B4-BE49-F238E27FC236}">
                <a16:creationId xmlns:a16="http://schemas.microsoft.com/office/drawing/2014/main" id="{00A474B2-7100-E22D-33AA-BD00CB2C1963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7779" r="31448"/>
          <a:stretch/>
        </p:blipFill>
        <p:spPr>
          <a:xfrm>
            <a:off x="405887" y="22756269"/>
            <a:ext cx="3996761" cy="6534859"/>
          </a:xfrm>
          <a:prstGeom prst="rect">
            <a:avLst/>
          </a:prstGeom>
          <a:ln w="6350">
            <a:solidFill>
              <a:srgbClr val="FFFFFF"/>
            </a:solidFill>
            <a:miter lim="400000"/>
          </a:ln>
          <a:effectLst>
            <a:outerShdw blurRad="1397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7" name="ftmyers-sanibelsp04-740x668.jpg" descr="ftmyers-sanibelsp04-740x668.jpg">
            <a:extLst>
              <a:ext uri="{FF2B5EF4-FFF2-40B4-BE49-F238E27FC236}">
                <a16:creationId xmlns:a16="http://schemas.microsoft.com/office/drawing/2014/main" id="{FAE05B83-89D9-9C54-812D-B263A3160CD0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11000"/>
                    </a14:imgEffect>
                    <a14:imgEffect>
                      <a14:colorTemperature colorTemp="5900"/>
                    </a14:imgEffect>
                    <a14:imgEffect>
                      <a14:saturation sat="110000"/>
                    </a14:imgEffect>
                    <a14:imgEffect>
                      <a14:brightnessContrast bright="-2000" contrast="-5000"/>
                    </a14:imgEffect>
                  </a14:imgLayer>
                </a14:imgProps>
              </a:ext>
            </a:extLst>
          </a:blip>
          <a:srcRect l="39683" t="21923" r="27788" b="4258"/>
          <a:stretch/>
        </p:blipFill>
        <p:spPr>
          <a:xfrm>
            <a:off x="8698625" y="22591918"/>
            <a:ext cx="3077961" cy="6305221"/>
          </a:xfrm>
          <a:prstGeom prst="rect">
            <a:avLst/>
          </a:prstGeom>
          <a:ln w="6350">
            <a:solidFill>
              <a:srgbClr val="FFFFFF"/>
            </a:solidFill>
            <a:miter lim="400000"/>
          </a:ln>
          <a:effectLst>
            <a:outerShdw blurRad="139700" algn="ctr" rotWithShape="0">
              <a:prstClr val="black">
                <a:alpha val="40000"/>
              </a:prstClr>
            </a:outerShdw>
          </a:effectLst>
        </p:spPr>
      </p:pic>
      <p:sp>
        <p:nvSpPr>
          <p:cNvPr id="69" name="Rectángulo 68">
            <a:extLst>
              <a:ext uri="{FF2B5EF4-FFF2-40B4-BE49-F238E27FC236}">
                <a16:creationId xmlns:a16="http://schemas.microsoft.com/office/drawing/2014/main" id="{5D3877AB-F712-C0BF-9919-41E326956664}"/>
              </a:ext>
            </a:extLst>
          </p:cNvPr>
          <p:cNvSpPr/>
          <p:nvPr/>
        </p:nvSpPr>
        <p:spPr>
          <a:xfrm>
            <a:off x="-1136" y="34262814"/>
            <a:ext cx="12192000" cy="1089485"/>
          </a:xfrm>
          <a:prstGeom prst="rect">
            <a:avLst/>
          </a:prstGeom>
          <a:solidFill>
            <a:srgbClr val="2D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6" name="Picture 8" descr="Instagram Logo Vectors Free Download">
            <a:extLst>
              <a:ext uri="{FF2B5EF4-FFF2-40B4-BE49-F238E27FC236}">
                <a16:creationId xmlns:a16="http://schemas.microsoft.com/office/drawing/2014/main" id="{0CF8A5C1-00E7-069C-88C8-1D4FE362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398" y="34539202"/>
            <a:ext cx="214212" cy="21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ángulo 76">
            <a:extLst>
              <a:ext uri="{FF2B5EF4-FFF2-40B4-BE49-F238E27FC236}">
                <a16:creationId xmlns:a16="http://schemas.microsoft.com/office/drawing/2014/main" id="{41CEC517-E842-5F14-DB89-1112D2B0C964}"/>
              </a:ext>
            </a:extLst>
          </p:cNvPr>
          <p:cNvSpPr/>
          <p:nvPr/>
        </p:nvSpPr>
        <p:spPr>
          <a:xfrm>
            <a:off x="4919497" y="34865619"/>
            <a:ext cx="2375971" cy="26674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950" spc="2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DG Event Planning 2022©</a:t>
            </a:r>
            <a:endParaRPr lang="es-ES" sz="950" spc="200" dirty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  <a:latin typeface="Montserrat Medium" panose="00000600000000000000" pitchFamily="2" charset="0"/>
            </a:endParaRPr>
          </a:p>
        </p:txBody>
      </p:sp>
      <p:pic>
        <p:nvPicPr>
          <p:cNvPr id="80" name="Picture 42" descr="Whatsapp - Iconos gratis de social">
            <a:extLst>
              <a:ext uri="{FF2B5EF4-FFF2-40B4-BE49-F238E27FC236}">
                <a16:creationId xmlns:a16="http://schemas.microsoft.com/office/drawing/2014/main" id="{B88B8A21-04F3-CA06-45E1-A2307309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021" y="34539445"/>
            <a:ext cx="219173" cy="21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6" descr="Download Images Symbol Vector Email Download Free Image HQ PNG Image |  FreePNGImg">
            <a:extLst>
              <a:ext uri="{FF2B5EF4-FFF2-40B4-BE49-F238E27FC236}">
                <a16:creationId xmlns:a16="http://schemas.microsoft.com/office/drawing/2014/main" id="{E8F2CC87-7FCB-6868-1A50-8BF7BFDEF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560" y="34506693"/>
            <a:ext cx="293076" cy="2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50" descr="Home - Strike Digital Marketing Agency">
            <a:extLst>
              <a:ext uri="{FF2B5EF4-FFF2-40B4-BE49-F238E27FC236}">
                <a16:creationId xmlns:a16="http://schemas.microsoft.com/office/drawing/2014/main" id="{C029C494-6B9E-B43C-2B09-24A64A8D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33" y="34538322"/>
            <a:ext cx="214213" cy="21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52" descr="Logo de facebook - Iconos gratis de social">
            <a:extLst>
              <a:ext uri="{FF2B5EF4-FFF2-40B4-BE49-F238E27FC236}">
                <a16:creationId xmlns:a16="http://schemas.microsoft.com/office/drawing/2014/main" id="{85FA56D0-0D69-07EF-FE64-BC3E6597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958" y="34540760"/>
            <a:ext cx="214212" cy="21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ángulo 87">
            <a:extLst>
              <a:ext uri="{FF2B5EF4-FFF2-40B4-BE49-F238E27FC236}">
                <a16:creationId xmlns:a16="http://schemas.microsoft.com/office/drawing/2014/main" id="{C16DDCF6-AB85-71F3-552E-8A948F394847}"/>
              </a:ext>
            </a:extLst>
          </p:cNvPr>
          <p:cNvSpPr/>
          <p:nvPr/>
        </p:nvSpPr>
        <p:spPr>
          <a:xfrm>
            <a:off x="5358231" y="35593034"/>
            <a:ext cx="1072730" cy="2712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900" spc="100" dirty="0">
                <a:ln w="0"/>
                <a:solidFill>
                  <a:srgbClr val="525252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Heebo Light" panose="00000400000000000000" pitchFamily="2" charset="-79"/>
                <a:cs typeface="Heebo Light" panose="00000400000000000000" pitchFamily="2" charset="-79"/>
              </a:rPr>
              <a:t>web design by</a:t>
            </a:r>
            <a:endParaRPr lang="es-ES" sz="900" spc="100" dirty="0">
              <a:ln w="0"/>
              <a:solidFill>
                <a:srgbClr val="525252"/>
              </a:solidFill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  <a:latin typeface="Heebo Light" panose="00000400000000000000" pitchFamily="2" charset="-79"/>
              <a:cs typeface="Heebo Light" panose="00000400000000000000" pitchFamily="2" charset="-79"/>
            </a:endParaRPr>
          </a:p>
        </p:txBody>
      </p:sp>
      <p:pic>
        <p:nvPicPr>
          <p:cNvPr id="4" name="Imagen 3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EECBB121-2D93-4483-3EF3-1ACA8FA0CA6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96" y="35626357"/>
            <a:ext cx="376021" cy="220633"/>
          </a:xfrm>
          <a:prstGeom prst="rect">
            <a:avLst/>
          </a:prstGeom>
        </p:spPr>
      </p:pic>
      <p:sp>
        <p:nvSpPr>
          <p:cNvPr id="89" name="Rectángulo 88">
            <a:extLst>
              <a:ext uri="{FF2B5EF4-FFF2-40B4-BE49-F238E27FC236}">
                <a16:creationId xmlns:a16="http://schemas.microsoft.com/office/drawing/2014/main" id="{B06E20F4-8A81-B90B-1699-1A3217482984}"/>
              </a:ext>
            </a:extLst>
          </p:cNvPr>
          <p:cNvSpPr/>
          <p:nvPr/>
        </p:nvSpPr>
        <p:spPr>
          <a:xfrm>
            <a:off x="6358630" y="35590964"/>
            <a:ext cx="546618" cy="286723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C7F2404B-5820-64BA-6986-5F9901599AC1}"/>
              </a:ext>
            </a:extLst>
          </p:cNvPr>
          <p:cNvSpPr/>
          <p:nvPr/>
        </p:nvSpPr>
        <p:spPr>
          <a:xfrm>
            <a:off x="0" y="0"/>
            <a:ext cx="12192000" cy="926724"/>
          </a:xfrm>
          <a:prstGeom prst="rect">
            <a:avLst/>
          </a:prstGeom>
          <a:solidFill>
            <a:srgbClr val="2D2E33"/>
          </a:solidFill>
          <a:ln>
            <a:noFill/>
          </a:ln>
          <a:effectLst>
            <a:outerShdw blurRad="889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8FAF7F82-1614-DE8F-AAC0-BA0AAE15DE68}"/>
              </a:ext>
            </a:extLst>
          </p:cNvPr>
          <p:cNvSpPr/>
          <p:nvPr/>
        </p:nvSpPr>
        <p:spPr>
          <a:xfrm>
            <a:off x="8854946" y="631559"/>
            <a:ext cx="761748" cy="207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PRESS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0701BD97-DFAC-2F2A-9692-1EA680EAC8F4}"/>
              </a:ext>
            </a:extLst>
          </p:cNvPr>
          <p:cNvSpPr/>
          <p:nvPr/>
        </p:nvSpPr>
        <p:spPr>
          <a:xfrm>
            <a:off x="10076329" y="630133"/>
            <a:ext cx="1016625" cy="207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CONTACT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698CAA64-A4AB-00A0-D3DA-E2E2E2AEB1BD}"/>
              </a:ext>
            </a:extLst>
          </p:cNvPr>
          <p:cNvSpPr/>
          <p:nvPr/>
        </p:nvSpPr>
        <p:spPr>
          <a:xfrm>
            <a:off x="11246902" y="132405"/>
            <a:ext cx="369012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00" spc="2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Light" panose="00000400000000000000" pitchFamily="2" charset="0"/>
              </a:rPr>
              <a:t>EN</a:t>
            </a:r>
          </a:p>
        </p:txBody>
      </p:sp>
      <p:sp>
        <p:nvSpPr>
          <p:cNvPr id="94" name="Medio marco 93">
            <a:extLst>
              <a:ext uri="{FF2B5EF4-FFF2-40B4-BE49-F238E27FC236}">
                <a16:creationId xmlns:a16="http://schemas.microsoft.com/office/drawing/2014/main" id="{A7922B6E-DE32-6F06-F8D9-383D775DC17A}"/>
              </a:ext>
            </a:extLst>
          </p:cNvPr>
          <p:cNvSpPr/>
          <p:nvPr/>
        </p:nvSpPr>
        <p:spPr>
          <a:xfrm rot="13506085">
            <a:off x="11549754" y="185890"/>
            <a:ext cx="54526" cy="54526"/>
          </a:xfrm>
          <a:prstGeom prst="halfFrame">
            <a:avLst>
              <a:gd name="adj1" fmla="val 0"/>
              <a:gd name="adj2" fmla="val 0"/>
            </a:avLst>
          </a:prstGeom>
          <a:noFill/>
          <a:ln w="3175">
            <a:solidFill>
              <a:srgbClr val="FFFFFF"/>
            </a:solidFill>
          </a:ln>
          <a:effectLst>
            <a:outerShdw blurRad="25400" dist="127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2F2F34"/>
                </a:solidFill>
              </a:ln>
              <a:solidFill>
                <a:srgbClr val="2F2F34"/>
              </a:solidFill>
            </a:endParaRPr>
          </a:p>
        </p:txBody>
      </p:sp>
      <p:pic>
        <p:nvPicPr>
          <p:cNvPr id="95" name="Imagen 94" descr="Texto&#10;&#10;Descripción generada automáticamente">
            <a:extLst>
              <a:ext uri="{FF2B5EF4-FFF2-40B4-BE49-F238E27FC236}">
                <a16:creationId xmlns:a16="http://schemas.microsoft.com/office/drawing/2014/main" id="{D4FBFAFE-3713-F5AF-408C-C5BB45A46CB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97" y="175398"/>
            <a:ext cx="1931576" cy="609600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2000"/>
              </a:prstClr>
            </a:outerShdw>
          </a:effectLst>
        </p:spPr>
      </p:pic>
      <p:sp>
        <p:nvSpPr>
          <p:cNvPr id="101" name="Rectángulo 100">
            <a:extLst>
              <a:ext uri="{FF2B5EF4-FFF2-40B4-BE49-F238E27FC236}">
                <a16:creationId xmlns:a16="http://schemas.microsoft.com/office/drawing/2014/main" id="{CE3E944B-33D4-6692-6F55-9AA62EB92231}"/>
              </a:ext>
            </a:extLst>
          </p:cNvPr>
          <p:cNvSpPr/>
          <p:nvPr/>
        </p:nvSpPr>
        <p:spPr>
          <a:xfrm>
            <a:off x="2137599" y="627291"/>
            <a:ext cx="904415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EVENTS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FEB72FA3-6A4A-EF87-A4E7-256E6B6AD1B4}"/>
              </a:ext>
            </a:extLst>
          </p:cNvPr>
          <p:cNvSpPr/>
          <p:nvPr/>
        </p:nvSpPr>
        <p:spPr>
          <a:xfrm>
            <a:off x="3485991" y="629643"/>
            <a:ext cx="1019830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GALLERY</a:t>
            </a:r>
          </a:p>
        </p:txBody>
      </p:sp>
      <p:sp>
        <p:nvSpPr>
          <p:cNvPr id="106" name="Medio marco 105">
            <a:extLst>
              <a:ext uri="{FF2B5EF4-FFF2-40B4-BE49-F238E27FC236}">
                <a16:creationId xmlns:a16="http://schemas.microsoft.com/office/drawing/2014/main" id="{C9459DCF-2732-54FD-4BDF-030CF1FAD4CC}"/>
              </a:ext>
            </a:extLst>
          </p:cNvPr>
          <p:cNvSpPr/>
          <p:nvPr/>
        </p:nvSpPr>
        <p:spPr>
          <a:xfrm rot="13506085">
            <a:off x="2092853" y="689323"/>
            <a:ext cx="54526" cy="54526"/>
          </a:xfrm>
          <a:prstGeom prst="halfFrame">
            <a:avLst>
              <a:gd name="adj1" fmla="val 0"/>
              <a:gd name="adj2" fmla="val 0"/>
            </a:avLst>
          </a:prstGeom>
          <a:noFill/>
          <a:ln w="3175">
            <a:solidFill>
              <a:srgbClr val="FFFFFF"/>
            </a:solidFill>
          </a:ln>
          <a:effectLst>
            <a:outerShdw blurRad="25400" dist="127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2F2F34"/>
                </a:solidFill>
              </a:ln>
              <a:solidFill>
                <a:srgbClr val="2F2F34"/>
              </a:solidFill>
            </a:endParaRPr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2D208270-21A6-3344-719B-84664E4DF50A}"/>
              </a:ext>
            </a:extLst>
          </p:cNvPr>
          <p:cNvSpPr/>
          <p:nvPr/>
        </p:nvSpPr>
        <p:spPr>
          <a:xfrm>
            <a:off x="429988" y="629866"/>
            <a:ext cx="1106393" cy="207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ABOUT US</a:t>
            </a: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2D27B006-7044-A67F-150E-CA6D5C9FA443}"/>
              </a:ext>
            </a:extLst>
          </p:cNvPr>
          <p:cNvSpPr/>
          <p:nvPr/>
        </p:nvSpPr>
        <p:spPr>
          <a:xfrm>
            <a:off x="7297897" y="629207"/>
            <a:ext cx="1080745" cy="207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50" spc="4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Montserrat Medium" panose="00000600000000000000" pitchFamily="2" charset="0"/>
              </a:rPr>
              <a:t>SERVICES</a:t>
            </a:r>
          </a:p>
        </p:txBody>
      </p:sp>
      <p:sp>
        <p:nvSpPr>
          <p:cNvPr id="109" name="Rectángulo: esquinas redondeadas 108">
            <a:extLst>
              <a:ext uri="{FF2B5EF4-FFF2-40B4-BE49-F238E27FC236}">
                <a16:creationId xmlns:a16="http://schemas.microsoft.com/office/drawing/2014/main" id="{B42E81C4-08B9-B9EC-214D-06DB4B970C6E}"/>
              </a:ext>
            </a:extLst>
          </p:cNvPr>
          <p:cNvSpPr/>
          <p:nvPr/>
        </p:nvSpPr>
        <p:spPr>
          <a:xfrm>
            <a:off x="11313321" y="371214"/>
            <a:ext cx="330993" cy="143366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FFFFFF">
                <a:alpha val="8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BC7403D6-6282-8884-4C61-C702D3D0606B}"/>
              </a:ext>
            </a:extLst>
          </p:cNvPr>
          <p:cNvSpPr/>
          <p:nvPr/>
        </p:nvSpPr>
        <p:spPr>
          <a:xfrm>
            <a:off x="11516636" y="388398"/>
            <a:ext cx="106080" cy="106080"/>
          </a:xfrm>
          <a:prstGeom prst="ellipse">
            <a:avLst/>
          </a:prstGeom>
          <a:solidFill>
            <a:srgbClr val="A7ABAE"/>
          </a:solidFill>
          <a:ln w="9525">
            <a:solidFill>
              <a:srgbClr val="2D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38573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3344</TotalTime>
  <Words>246</Words>
  <Application>Microsoft Office PowerPoint</Application>
  <PresentationFormat>Personalizado</PresentationFormat>
  <Paragraphs>46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Heebo Light</vt:lpstr>
      <vt:lpstr>Montserrat Light</vt:lpstr>
      <vt:lpstr>Montserrat Medium</vt:lpstr>
      <vt:lpstr>NewYork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Diseñador Web Nervion</dc:creator>
  <cp:lastModifiedBy>Diseñador Web Nervion</cp:lastModifiedBy>
  <cp:revision>17</cp:revision>
  <dcterms:created xsi:type="dcterms:W3CDTF">2022-05-17T19:52:42Z</dcterms:created>
  <dcterms:modified xsi:type="dcterms:W3CDTF">2022-06-16T19:28:41Z</dcterms:modified>
</cp:coreProperties>
</file>